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6" r:id="rId1"/>
  </p:sldMasterIdLst>
  <p:notesMasterIdLst>
    <p:notesMasterId r:id="rId25"/>
  </p:notesMasterIdLst>
  <p:sldIdLst>
    <p:sldId id="256" r:id="rId2"/>
    <p:sldId id="257" r:id="rId3"/>
    <p:sldId id="281" r:id="rId4"/>
    <p:sldId id="280" r:id="rId5"/>
    <p:sldId id="282" r:id="rId6"/>
    <p:sldId id="258" r:id="rId7"/>
    <p:sldId id="266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30" autoAdjust="0"/>
    <p:restoredTop sz="91053" autoAdjust="0"/>
  </p:normalViewPr>
  <p:slideViewPr>
    <p:cSldViewPr>
      <p:cViewPr>
        <p:scale>
          <a:sx n="60" d="100"/>
          <a:sy n="60" d="100"/>
        </p:scale>
        <p:origin x="-3072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9BA127-1EB5-49A5-AD3E-E9600D4AC799}" type="datetimeFigureOut">
              <a:rPr lang="ru-RU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27D17D5-68E5-453B-90D7-4CB5EF920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2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17D5-68E5-453B-90D7-4CB5EF920A6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04653-EC47-4244-ADF0-65FD315D1EEF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C0FC3E-7A1A-4FF5-8A07-4431701E8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899DA0-F5CB-4652-8C70-7FE3DDE7D4BA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36E55-2013-4470-A49B-3964255042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34302-DA06-4480-8BFC-C28931A69AEA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C40CB-C55F-48E4-B1BA-D7868EF4A4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4F7DB-128A-4CB1-A43A-CAF26D93BF4D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C4B0C-CFAC-42B6-B4A8-24E29AECA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DA4D81-3785-4BA9-B123-203DBE5BB9D5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8D749-D732-4F71-A7AA-0ADEA04C4F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0CC088-4093-4F07-887A-10C71707A7F1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53C27-904A-4E86-8BCC-0AF1979C42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1DC79-C81B-4181-9838-A956A253BFE7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2262F-99DF-4810-AF43-0ECDD72087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EE69D4-CB2D-4D07-8290-5BC8EC629C95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96A70-7A39-43A1-A0CE-15BADA2214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6CDA7-F8DF-4482-BE74-351D7D536699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6095F-D716-4266-9FE2-62D2EBC14E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8F1BAA-CC5B-4942-A58B-7D8E519FBD03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C53B9-0974-4C45-B919-C3BF292E89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64EE1-F5F2-46D5-8E72-D7394F6D7FF2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7B324-AAB0-4279-91E5-7372A9E943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2126F9-CF42-4AC9-BB57-10D91750B563}" type="datetimeFigureOut">
              <a:rPr lang="ru-RU" smtClean="0"/>
              <a:pPr>
                <a:defRPr/>
              </a:pPr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3C8A25-769A-4F89-A066-3869E92340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1472" y="2143116"/>
            <a:ext cx="78582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«Подросток и закон»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6710" y="428604"/>
            <a:ext cx="9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12+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642918"/>
            <a:ext cx="22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500306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Сколько видов ответственности за 		   совершенные правонарушения			 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4000504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2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3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4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://qrcoder.ru/code/?%E2.4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013176"/>
            <a:ext cx="1176338" cy="11763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928670"/>
            <a:ext cx="1919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№6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071678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    С каких пор наступает  административная ответственность, для лиц совершивших правонарушение			 	 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3643314"/>
            <a:ext cx="136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18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16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14 лет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qrcoder.ru/code/?%E1.16%EB%E5%F2&amp;4&amp;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3831" y="5229200"/>
            <a:ext cx="1033462" cy="103346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34" y="221455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4744" y="1000108"/>
            <a:ext cx="1919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№7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143116"/>
            <a:ext cx="82886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С каких пор наступает уголовная      </a:t>
            </a: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  	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en-US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лиц,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совершивших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преступление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4071942"/>
            <a:ext cx="136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18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16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14 лет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qrcoder.ru/code/?%E1.16%EB%E5%F2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5214950"/>
            <a:ext cx="1176338" cy="11763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1000108"/>
            <a:ext cx="2008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 8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143116"/>
            <a:ext cx="771530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К какому виду ответственности относится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	нарушение: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избил одноклассника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3929066"/>
            <a:ext cx="2727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Уголовная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Дисциплинарная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://qrcoder.ru/code/?%E0.%F3%E3%EE%EB%EE%E2%ED%E0%FF&amp;4&amp;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286388"/>
            <a:ext cx="1071570" cy="107157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1071546"/>
            <a:ext cx="202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 9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071678"/>
            <a:ext cx="77491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 какому виду ответственности относится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			нарушение: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появление подростка в нетрезвом виде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4071942"/>
            <a:ext cx="2944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Уголовная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Гражданско - правовая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qrcoder.ru/code/?%E1.%E0%E4%EC%E8%ED%E8%F1%F2%F0%E0%F2%E8%E2%ED%E0%FF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7700" y="5373216"/>
            <a:ext cx="1052510" cy="10196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47148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00372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подросток позвонил в полицию и сказал, 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в здании бомба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0"/>
            <a:ext cx="9144001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86116" y="1000108"/>
            <a:ext cx="20986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№10</a:t>
            </a:r>
          </a:p>
          <a:p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3" y="1928802"/>
            <a:ext cx="785817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 какому виду ответственности относится			 нарушение: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4143380"/>
            <a:ext cx="265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Уголовная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Дисциплинарная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qrcoder.ru/code/?%E0.%F3%E3%EE%EB%EE%E2%ED%E0%FF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4122" y="5373216"/>
            <a:ext cx="1169381" cy="9847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Подростки наносят на стены подъездов, домов, памятников надписи краской из аэрозольного баллончика, либо выцарапывают их ножом</a:t>
            </a:r>
            <a:endParaRPr lang="ru-RU" dirty="0"/>
          </a:p>
        </p:txBody>
      </p:sp>
      <p:pic>
        <p:nvPicPr>
          <p:cNvPr id="4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07181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порвал учебник одноклассника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1000108"/>
            <a:ext cx="30021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№11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8592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 какому виду ответственности относится				 нарушение: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4000504"/>
            <a:ext cx="2945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Гражданско-правовая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Уголовная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C:\Documents and Settings\User\Рабочий стол\а.гражданско-правовая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7850" y="5229200"/>
            <a:ext cx="1289874" cy="101107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785794"/>
            <a:ext cx="2157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8662" y="3071810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Нецензурно выражался в общественном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000" b="1" i="1" u="sng" dirty="0" smtClean="0">
                <a:latin typeface="Times New Roman" pitchFamily="18" charset="0"/>
                <a:cs typeface="Times New Roman" pitchFamily="18" charset="0"/>
              </a:rPr>
              <a:t>месте 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000240"/>
            <a:ext cx="78581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К какому виду ответственности относится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 	нарушение: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4143380"/>
            <a:ext cx="2656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Дисциплинарная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Уголовная</a:t>
            </a:r>
            <a:endParaRPr lang="ru-RU" dirty="0"/>
          </a:p>
        </p:txBody>
      </p:sp>
      <p:pic>
        <p:nvPicPr>
          <p:cNvPr id="10242" name="Picture 2" descr="http://qrcoder.ru/code/?%E1.%E0%E4%EC%E8%ED%E8%F1%F2%F0%E0%F2%E8%E2%ED%E0%FF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3456" y="5351665"/>
            <a:ext cx="1194729" cy="91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3143248"/>
            <a:ext cx="5645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Совершил прогул в школе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857232"/>
            <a:ext cx="2098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928802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 какому виду ответственности относится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	 нарушение: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4000504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Дисциплинарная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Уголовная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qrcoder.ru/code/?%E0.%E4%E8%F1%F6%E8%EF%EB%E8%ED%E0%F0%ED%E0%FF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3465" y="5408623"/>
            <a:ext cx="1128508" cy="100123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28992" y="857232"/>
            <a:ext cx="2098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778674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К какому виду ответственности относится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			 нарушение: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643182"/>
            <a:ext cx="75009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Подростки наносят на стены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подъездов, домов, памятников надписи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краской из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аэрозольного баллончика,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либо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выцарапывают их ножом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4357694"/>
            <a:ext cx="2978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Административная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Уголовная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Гражданско-правовая</a:t>
            </a:r>
          </a:p>
          <a:p>
            <a:endParaRPr lang="ru-RU" dirty="0"/>
          </a:p>
        </p:txBody>
      </p:sp>
      <p:pic>
        <p:nvPicPr>
          <p:cNvPr id="8196" name="Picture 4" descr="http://qrcoder.ru/code/?%E1.%F3%E3%EE%EB%EE%E2%ED%E0%FF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7063" y="5393399"/>
            <a:ext cx="1361312" cy="972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500174"/>
            <a:ext cx="73581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 викторины:</a:t>
            </a:r>
          </a:p>
          <a:p>
            <a:pPr algn="ctr"/>
            <a:endParaRPr lang="en-US" sz="32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Повышение правовой культуры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несовершеннолетних,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эффективности профилактики и предупреждения преступлений и правонарушений среди несовершеннолетних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1071546"/>
            <a:ext cx="2098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2571744"/>
            <a:ext cx="77867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b="1" i="1" u="sng" dirty="0" smtClean="0">
                <a:latin typeface="Times New Roman" pitchFamily="18" charset="0"/>
                <a:cs typeface="Times New Roman" pitchFamily="18" charset="0"/>
              </a:rPr>
              <a:t>-Существуют ли отличия между </a:t>
            </a:r>
          </a:p>
          <a:p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800" b="1" i="1" u="sng" dirty="0" smtClean="0">
                <a:latin typeface="Times New Roman" pitchFamily="18" charset="0"/>
                <a:cs typeface="Times New Roman" pitchFamily="18" charset="0"/>
              </a:rPr>
              <a:t>кражей и  грабежом-</a:t>
            </a:r>
            <a:endParaRPr lang="ru-RU" sz="3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4071942"/>
            <a:ext cx="118607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б. Нет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qrcoder.ru/code/?%E0.+%E4%E0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2027" y="5589240"/>
            <a:ext cx="1285884" cy="994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643182"/>
            <a:ext cx="4786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На сколько времени могут задержать в полицейском участке</a:t>
            </a:r>
            <a:r>
              <a:rPr lang="en-US" sz="36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несовершеннолетнего, совершившего правонарушение 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785794"/>
            <a:ext cx="2440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№16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286256"/>
            <a:ext cx="2440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Не более  3 часов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Не могут вообще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Шесть часов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Documents and Settings\User\Рабочий стол\а. не более  3 часов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7793" y="5643578"/>
            <a:ext cx="1214446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643050"/>
            <a:ext cx="728667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Какое право нарушено?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Ученицы 9 класса невзлюбили свою одноклассницу.      Решили ей сделать неприятное.  Пришли в школьный   туалет для девочек , на стенах написали  неприятные слова, а также упомянули ее  домашний и сотовый телефоны.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928670"/>
            <a:ext cx="2297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№17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4214818"/>
            <a:ext cx="428611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а. Право на получение информации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1600" b="1" i="1" dirty="0" smtClean="0"/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раво на не разглашение личных данных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в. Право на неприкосновенность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частной жизни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qrcoder.ru/code/?%E1.+%EF%F0%E0%E2%EE+%ED%E0+%ED%E5+%F0%E0%E7%E3%EB%E0%F8%E5%ED%E8%E5+%EB%E8%F7%ED%FB%F5+%E4%E0%ED%ED%FB%F5&amp;4&amp;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693839"/>
            <a:ext cx="1000132" cy="900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000240"/>
            <a:ext cx="735811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 </a:t>
            </a:r>
          </a:p>
          <a:p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   С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14 лет ребенок при нарушении</a:t>
            </a:r>
          </a:p>
          <a:p>
            <a:pPr algn="ctr"/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	прав и законных интересов имеет право 	самостоятельно обратиться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в суд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защитой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2071678"/>
            <a:ext cx="274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00232" y="648866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 Л .Е Курбаченкова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14480" y="1285861"/>
            <a:ext cx="578647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несовершеннолетним нужно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    	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законы? 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Чтобы жить благополучно и быть максимально защищенными от посягательств на свои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интересы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понимать, что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 нем заботится закон.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разумно свободными  в своих действиях, но знать пределы  этой свободы, за которыми начинается свобода другого человека.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214422"/>
            <a:ext cx="664373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		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357430"/>
            <a:ext cx="728667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Незнание закона не освобождает от ответственности. А вот знание нередко освобождает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3357562"/>
            <a:ext cx="2810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Станислав Ежи Лец.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2071678"/>
            <a:ext cx="807249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 себя, знаете ли вы закон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А узнать правильный ответ, вы  сможете, если наведете на картинку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QR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-кодом телефон с приложением  для сканирования кода.</a:t>
            </a:r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Попробуйте !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Уверена вам понравится.</a:t>
            </a: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857232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№1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Главный нормативный документ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государства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357562"/>
            <a:ext cx="3376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Уголовный Кодекс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Конституция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Административный Кодекс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Documents and Settings\User\Рабочий стол\Конституция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013176"/>
            <a:ext cx="1285884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20714" y="1887904"/>
            <a:ext cx="71025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Назовите международный документ, признающий все права человека в отношении детей от 0 до 18 лет.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857232"/>
            <a:ext cx="1978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№2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4000504"/>
            <a:ext cx="33574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Конвенция о правах  ребенка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Семейный Кодекс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Декларация прав человека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User\Рабочий стол\а.Конвенция о правах  ребенк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5286388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2285992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967335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Назовите основной документ в нашей стране, удостоверяющий личность гражданина. 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5357826"/>
            <a:ext cx="3214710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.Паспорт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б.Свидетельство о рождении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в.Права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785926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Назовите правильное расположение цветов нашего флага, начиная с нижней полосы?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714356"/>
            <a:ext cx="19191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3643314"/>
            <a:ext cx="294022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Белый,синий,красный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иний,белый,красный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расный,синий,белый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в.красный,синий,белый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214950"/>
            <a:ext cx="1123948" cy="112394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Копия ВЕС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714356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№4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7" y="1714488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Во сколько лет  несовершеннолетний 		получает паспорт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933" y="3500438"/>
            <a:ext cx="1633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18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б. 16 лет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 14 лет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://qrcoder.ru/code/?%E2.14%EB%E5%F2&amp;4&amp;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9550" y="5133343"/>
            <a:ext cx="1104900" cy="11049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2376</TotalTime>
  <Words>446</Words>
  <Application>Microsoft Office PowerPoint</Application>
  <PresentationFormat>Экран (4:3)</PresentationFormat>
  <Paragraphs>152</Paragraphs>
  <Slides>23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Admin</cp:lastModifiedBy>
  <cp:revision>269</cp:revision>
  <dcterms:created xsi:type="dcterms:W3CDTF">2009-11-16T17:34:30Z</dcterms:created>
  <dcterms:modified xsi:type="dcterms:W3CDTF">2020-06-09T10:36:54Z</dcterms:modified>
</cp:coreProperties>
</file>