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4" r:id="rId4"/>
    <p:sldId id="261" r:id="rId5"/>
    <p:sldId id="259" r:id="rId6"/>
    <p:sldId id="258" r:id="rId7"/>
    <p:sldId id="266" r:id="rId8"/>
    <p:sldId id="262" r:id="rId9"/>
    <p:sldId id="267" r:id="rId10"/>
    <p:sldId id="268" r:id="rId11"/>
    <p:sldId id="265" r:id="rId12"/>
    <p:sldId id="271" r:id="rId13"/>
    <p:sldId id="272" r:id="rId14"/>
    <p:sldId id="269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895"/>
            <a:ext cx="8712968" cy="6832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c828cfbd09b7f2a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659688" y="63980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3967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667"/>
    </mc:Choice>
    <mc:Fallback>
      <p:transition spd="slow" advTm="156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592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19121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9701"/>
    </mc:Choice>
    <mc:Fallback>
      <p:transition spd="slow" advTm="1970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35960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2457"/>
    </mc:Choice>
    <mc:Fallback>
      <p:transition spd="slow" advTm="22457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591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59137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2180"/>
    </mc:Choice>
    <mc:Fallback>
      <p:transition spd="slow" advTm="2218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3735"/>
            <a:ext cx="9150933" cy="6854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49401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675"/>
    </mc:Choice>
    <mc:Fallback>
      <p:transition spd="slow" advTm="20675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146" y="-1"/>
            <a:ext cx="9149145" cy="68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62713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675"/>
    </mc:Choice>
    <mc:Fallback>
      <p:transition spd="slow" advTm="20675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" y="-1"/>
            <a:ext cx="4859854" cy="68685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6672"/>
            <a:ext cx="4248472" cy="5477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Татьяна\Saved Games\Desktop\066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6000768"/>
            <a:ext cx="3219450" cy="666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27572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8374"/>
    </mc:Choice>
    <mc:Fallback>
      <p:transition spd="slow" advTm="18374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850"/>
            <a:ext cx="9144000" cy="6849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62716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1355"/>
    </mc:Choice>
    <mc:Fallback>
      <p:transition spd="slow" advTm="21355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9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6444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2433"/>
    </mc:Choice>
    <mc:Fallback>
      <p:transition spd="slow" advTm="22433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49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07191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3286"/>
    </mc:Choice>
    <mc:Fallback>
      <p:transition spd="slow" advTm="23286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942" y="-1"/>
            <a:ext cx="9150942" cy="6854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87699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1116"/>
    </mc:Choice>
    <mc:Fallback>
      <p:transition spd="slow" advTm="21116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9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28778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1760"/>
    </mc:Choice>
    <mc:Fallback>
      <p:transition spd="slow" advTm="2176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49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44637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7363"/>
    </mc:Choice>
    <mc:Fallback>
      <p:transition spd="slow" advTm="17363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2970"/>
            <a:ext cx="9138603" cy="6845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79723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6023"/>
    </mc:Choice>
    <mc:Fallback>
      <p:transition spd="slow" advTm="16023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592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3181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2029"/>
    </mc:Choice>
    <mc:Fallback>
      <p:transition spd="slow" advTm="22029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Экран (4:3)</PresentationFormat>
  <Paragraphs>0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Татьяна</cp:lastModifiedBy>
  <cp:revision>8</cp:revision>
  <dcterms:created xsi:type="dcterms:W3CDTF">2025-05-05T07:37:01Z</dcterms:created>
  <dcterms:modified xsi:type="dcterms:W3CDTF">2025-05-05T16:37:32Z</dcterms:modified>
</cp:coreProperties>
</file>