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6" r:id="rId3"/>
    <p:sldId id="257" r:id="rId4"/>
    <p:sldId id="288" r:id="rId5"/>
    <p:sldId id="281" r:id="rId6"/>
    <p:sldId id="278" r:id="rId7"/>
    <p:sldId id="260" r:id="rId8"/>
    <p:sldId id="271" r:id="rId9"/>
    <p:sldId id="261" r:id="rId10"/>
    <p:sldId id="262" r:id="rId11"/>
    <p:sldId id="287" r:id="rId12"/>
    <p:sldId id="279" r:id="rId13"/>
    <p:sldId id="280" r:id="rId14"/>
    <p:sldId id="282" r:id="rId15"/>
    <p:sldId id="283" r:id="rId16"/>
    <p:sldId id="284" r:id="rId17"/>
    <p:sldId id="285" r:id="rId18"/>
    <p:sldId id="274" r:id="rId19"/>
    <p:sldId id="275" r:id="rId20"/>
    <p:sldId id="276" r:id="rId21"/>
    <p:sldId id="277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8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F3A46-3BF2-43DD-BE46-92791BE34C3B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9F7D9-6518-4933-8894-0804095938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9F7D9-6518-4933-8894-0804095938D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831AD-B119-46DD-B311-1F27C643C64C}" type="datetimeFigureOut">
              <a:rPr lang="ru-RU" smtClean="0"/>
              <a:pPr/>
              <a:t>08.11.2024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C4784-7662-4EAB-B049-8BD286FA7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s/vopros/gore-ot-uma/" TargetMode="External"/><Relationship Id="rId7" Type="http://schemas.openxmlformats.org/officeDocument/2006/relationships/image" Target="../media/image16.jpeg"/><Relationship Id="rId2" Type="http://schemas.openxmlformats.org/officeDocument/2006/relationships/hyperlink" Target="https://www.culture.ru/s/slovo-dnya/drama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www.culture.ru/s/slovo-dnya/satira/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culture.ru/materials/165887/dekabrist-bez-dekabrya-5-amplua-petra-vyazemskogo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culture.ru/s/moskva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14480" y="428604"/>
            <a:ext cx="485549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стория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создания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комедии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 от ума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75656" y="4861941"/>
          <a:ext cx="6096000" cy="14071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1824 г. -</a:t>
                      </a:r>
                      <a:r>
                        <a:rPr lang="ru-RU" sz="2800" b="1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2024 г</a:t>
                      </a: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200 лет со времени    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создания комедии «Горе от ума» А.С. </a:t>
                      </a: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Грибоедова</a:t>
                      </a:r>
                      <a:r>
                        <a:rPr lang="ru-RU" sz="20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5604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7620000" cy="3276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76256" y="332656"/>
            <a:ext cx="2267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презентацию: библиотекарь Верхнеднепровской городской библиотеки семейного чтения </a:t>
            </a:r>
          </a:p>
          <a:p>
            <a:pPr algn="just"/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Петрошай М.В. 2024</a:t>
            </a:r>
            <a:endParaRPr lang="ru-RU" sz="1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188640"/>
            <a:ext cx="45720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он сталкивается с представителями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московского аристократического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общества, большая часть которого придерживается консервативных взглядов. Раздосадованный холодностью Софии Чацкий начинает произносить обличительные монологи. Достается буквально всем участникам комедии. Несколько пренебрежительных фраз, брошенных в адрес Молчалина, задевают Софию настолько, что она распускает слух о том, что Чацкий не в своем уме. Эта весть становится достоянием общественности. В конце комедии София узнает о подлости Молчалина, а Чацкий - о предательстве возлюбленной. Фамусову открывается вся правда о свиданиях дочери с секретарем. Он впадает в беспокойство по поводу слухов, которые могут пойти в городе. София прогоняет Молчалина. Чацкий в отчаянии уезжает из Москвы. Таков сюжет знаменитой пьесы.</a:t>
            </a:r>
          </a:p>
        </p:txBody>
      </p:sp>
      <p:pic>
        <p:nvPicPr>
          <p:cNvPr id="19458" name="Picture 2" descr="https://sun9-67.userapi.com/impg/zNLWGbDVZJQz7y0jKFMK9I8OepAz1FOhy_eLVw/prYtCKm7ZdE.jpg?size=927x900&amp;quality=96&amp;sign=c8379d610c4439be0433f6512bde43d7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332656"/>
            <a:ext cx="4598431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Иллюстрация Д.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Кардовского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 пьесе «Горе от ума». 1912 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5760639" cy="3600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26064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Благодаря творческим решениям Грибоедова жители выдуманной дворянской Москвы 1820-х годов заговорили со сцены как живые люди, почти так же, как выражались зрители и читатели тех лет. Уже современники ценили пьесу за легкость языка и запоминаемость, Пушкин писал: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 стихах я не говорю, половина — должны войти в пословицу»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Новым было и сочетание стилей. Грибоедов избрал форму классицистической драмы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 которой соблюдались единство места, времени и действия. В «Горе от ума» все события разворачивались в течение одних суток, происходили только в доме богача Фамусова и касались одного сюжета — приезда Чацкого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﻿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 его романтических отношений с Софьей Павловной. К 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классицистским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приемам относились и говорящие фамилии, с помощью которых авторы такие как  Денис Фонвизин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«выделяли главное свойство персонажа, олицетворенный порок, добродетель или какое-то иное одномерное качество»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Фамилия Фамусов восходила к латинскому 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fama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«молва», и показывала, что для этого героя главное — соответствовать правилам и мнению общества. Бессловесный Молчалин опасался 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«свое суждение иметь»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Скалозуб отпускал грубые остроты, а Чацкий, чья фамилия напоминала слово «чад», которое означало «удушливый дым» и «помрачение рассудка», возвращался домой в мечтах и к концу дня получил обвинение в сумасшествии.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s://avatars.mds.yandex.net/i?id=28aa735990550fd66874ccb1a430145e5cdb1aba-3598527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573016"/>
            <a:ext cx="2286000" cy="304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3573016"/>
            <a:ext cx="1703115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4" name="Picture 10" descr="Picture background"/>
          <p:cNvPicPr>
            <a:picLocks noChangeAspect="1" noChangeArrowheads="1"/>
          </p:cNvPicPr>
          <p:nvPr/>
        </p:nvPicPr>
        <p:blipFill>
          <a:blip r:embed="rId6" cstate="print"/>
          <a:srcRect l="27751" t="3150" r="28544" b="14951"/>
          <a:stretch>
            <a:fillRect/>
          </a:stretch>
        </p:blipFill>
        <p:spPr bwMode="auto">
          <a:xfrm>
            <a:off x="3221948" y="3645024"/>
            <a:ext cx="1998124" cy="2808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6" name="Picture 12" descr="illjustracii-gore-ot-uma-griboed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3573016"/>
            <a:ext cx="2238375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6534834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Фамусов</a:t>
            </a:r>
            <a: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6581001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Молчалин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6581001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Чацкий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6581001"/>
            <a:ext cx="345638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Скалозуб</a:t>
            </a:r>
            <a:endParaRPr lang="ru-RU" sz="1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 то же время героями пьесы стали современники писателя, что было несвойственно для классицизма. Современники предполагали, что прототипами бунтаря Чацкого могли стать философ Петр Чаадаев, который уехал за границу из-за конфликта с царскими властями, и поэт Вильгельм Кюхельбекер, которого ложно объявили сумасшедшим. Александр Грибоедов считал, что вывел характерные для своего времени образы, но не опирался на черты реальных знакомых: 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«Карикатур ненавижу, в моей картине ни одной не найдешь»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vatnikstan.ru/wp-content/uploads/2021/02/chaadaev-20-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76872"/>
            <a:ext cx="3060459" cy="3965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Портрет П.Я. Чаадаева.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Художник И.Е.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Вивьен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1820‑е годы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 t="2243" r="54641"/>
          <a:stretch>
            <a:fillRect/>
          </a:stretch>
        </p:blipFill>
        <p:spPr bwMode="auto">
          <a:xfrm>
            <a:off x="5173106" y="2276872"/>
            <a:ext cx="3008697" cy="3641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012160" y="5949280"/>
            <a:ext cx="2102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В.К. Кюхельбекер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 «Горе от ума»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классицистская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форма соединилась с реалистическим изображением характеров, живым языком и романтическим принципом построения образов. Сюжет на самом деле составляли две линии: любовная, которая становилась завязкой истории, и общественная. Оппозиция «герой — общество», ставшая основой сюжета пьесы, характерна именно для романтического типа мышления. Сам Грибоедов подчеркивал противостояние Чацкого и московского дворянства:</a:t>
            </a:r>
          </a:p>
          <a:p>
            <a:pPr algn="just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 моей комедии 25 глупцов на одного здравомыслящего человека… и этот человек, разумеется, в противоречии с обществом его окружающим, его никто не понимает, никто простить не хочет, зачем он немножко повыше прочих.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sun9-75.userapi.com/s/v1/ig2/9FQAz480dVt6bMx5wI_S2XX7Ax-WFqB1LPZyiTwyJkBqhcotHYdaohF3yXZQEOR650ExtMfZRKQXc1BzlonzcSxY.jpg?quality=96&amp;as=32x21,48x31,72x47,108x70,160x104,240x155,360x233,480x311,540x349,640x414,720x466,1080x699,1278x827&amp;from=bu&amp;u=DQOllaTNFqLLlwEf7v2oJkd9QPf6p3NC-6fGtq2ra4U&amp;cs=604x3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947" y="2708920"/>
            <a:ext cx="5650733" cy="3655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260648"/>
            <a:ext cx="47880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 то, чтобы «Горе от ума» в публичной мысли получило оценку, ушло несколько десятилетий. В 1871 году вышла статья писателя Ивана Гончарова «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Мильон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терзаний», которая определяла пьесу так: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«…держится каким-то особняком в литературе и отличается моложавостью, свежестью и более крепкой живучестью от других произведений слова»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Гончаров видел Чацкого как деятельного персонажа и считал, что пьеса оставляла победу за московским обществом: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3573016"/>
            <a:ext cx="4788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Чацкий рвется к «свободной жизни», «к занятиям» наукой и искусству и требует «службы делу, а не лицам» и т.д. На чьей стороне победа? Комедия дает Чацкому только «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мильон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терзаний» и оставляет, по-видимому, в том же положении Фамусова и его братию, в каком они были, ничего не говоря о последствиях борьбы.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sun9-18.userapi.com/impg/kd5GlYKbqjDD3VpbJxIrydVudzwTTe5dHd0umg/ihM-K5o0mQM.jpg?size=2019x2048&amp;quality=96&amp;sign=70ef783ec4547c0a599fc0a904484e7e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735" y="476672"/>
            <a:ext cx="4472266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49411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Иллюстрация Д.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Кардовского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 пьесе «Горе от ума». 1912 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260648"/>
            <a:ext cx="478802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Сергеевич грибоедов определил свою пьесу как комедию. Понимание этого жанра не раз менялось. Сейчас так называют произведения, в которых много юмора, сюжет связан с забавными ситуациями, а в финале с героями не происходит ничего плохого. «Горе от ума» на первый взгляд не подходит под это определение. В центре сюжета — неразделенные любовные чувства и противостояние прогрессивного героя закостенелому обществу, а в финале Чацкий, которого объявили сумасшедшим, ссорится со всеми персонажами, обличает их и снова уезжает: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4437112"/>
            <a:ext cx="471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Вон из Москвы! сюда я больше не ездок.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Бегу, не оглянусь, пойду искать по свету,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оскорбленному есть чувству уголок! —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Карету мне, карету!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sun9-19.userapi.com/impg/CbgWL-37beFtLNnJ-M7od_RXpMIj2zMUljIlCg/Z_WD9lwFiLo.jpg?size=1600x1600&amp;quality=96&amp;sign=f44026dbca4e58c38af3e21451c2473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808" y="332656"/>
            <a:ext cx="4320480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Иллюстрация Д.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Кардовского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 пьесе «Горе от ума». 1912 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Высокой комедией назывались тексты, в которых авторы показывали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«широкую сатирическую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﻿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картину нравов и яркую характерологию»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то есть создавали узнаваемых и запоминающихся персонажей. «Горе от ума» цензура запрещала за то, что Грибоедов изобразил московское дворянство слишком критически и узнаваемо.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141" y="1700808"/>
            <a:ext cx="7563031" cy="42569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60648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Первая публикация комедии состоялась уже после смерти автора. 21 августа 1833 г. министр С. С. Уваров специально обратился к царю по этому вопросу и разрешение на печать было дано.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1833 г. пьеса «Горе от ума» была впервые напечатана (с цензурными купюрами) отдельным изданием в Москве в типографии Августа Семена при Императорской медико-хирургической академии.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561691" cy="4914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6441976" cy="5607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260648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1839 г. вышло второе, петербургское издание, также с правками цензуры.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Сергеевич Грибоедов являл собой пример исключительно одаренного человека. Уже в одиннадцать лет он стал учащимся Московского университета. В 13 лет Грибоедов был кандидатом словесных наук, но не бросил учебу, а окончил еще два престижных отделения: нравственно-политическое и физико-математическое. Грибоедов прекрасно владел десятью языками. Он писал музыку и сам великолепно исполнял ее на фортепиано. Александр Сергеевич был профессиональным дипломатом, он стал первым русским послом в Иране и погиб, отстаивая интересы своего Отечества.</a:t>
            </a:r>
            <a:endParaRPr lang="ru-RU" dirty="0"/>
          </a:p>
        </p:txBody>
      </p:sp>
      <p:pic>
        <p:nvPicPr>
          <p:cNvPr id="3" name="Picture 4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348880"/>
            <a:ext cx="5120574" cy="3620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32403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Попытки Грибоедова поставить комедию на сцене не увенчались успехом. При жизни автора пьеса так и не была сыграна в театре. Премьера спектакля состоялась в Петербурге 26 января 1831 года уже после смерти Грибоедова.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5" y="188639"/>
            <a:ext cx="2555776" cy="5233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40" y="188640"/>
            <a:ext cx="3413352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404665"/>
            <a:ext cx="3995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Несмотря на то что в 1833 г. в печать вышло первое издание пьесы, спрос на книгу оказался выше тиража. В результате люди продолжали снимать друг у друга копии (списки) «Горе от ума», так как книгу было трудно купить.  Кроме того, преимуществом копий являлось и то, что в них сохранялись «запрещенные» места, удаленные цензурой. Пьеса «Горе от ума» распространялась в списках до 1862 г., когда император Александр II наконец разрешил печатать комедию в полном виде, в котором она известна нам сейчас. 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 l="21540" t="3699" r="13445" b="2357"/>
          <a:stretch>
            <a:fillRect/>
          </a:stretch>
        </p:blipFill>
        <p:spPr bwMode="auto">
          <a:xfrm>
            <a:off x="323528" y="404664"/>
            <a:ext cx="3852145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1960" y="260648"/>
            <a:ext cx="49320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Современным ученым не удалось обнаружить окончательную, авторскую рукопись «Горе от ума». До нас дошли лишь ее списки.  Современный текст комедии «Горе от ума» - это результат работы исследователей по сверке многочисленных копий. В настоящее время комедия печатается на основе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Булгаринского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списка с исправлением описок и неточностей. Исследователи до сих пор тщательно собирают и изучают списки комедии Грибоедова, особенно если эти списки — прижизненные, то ест датируются 20-ми годами XIX в. В архивах Москвы насчитывается около 300 списков «Горя от ума». В Санкт-Петербурге их не меньше. Немало списков и в других городах.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257635" cy="5742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dzeninfra.ru/get-zen_doc/248942/pub_5c48537018125400b13e5c07_5c4853b98abb3600af9d389f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5676900" cy="4314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Самым известным произведением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А.С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Грибоедова является знаменитая комедия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ума».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принесла бессмертную славу своему создателю.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История создания этой пьесы исключительно сложна. Драматург сочинял ее несколько лет.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Многие произведения до «Горя от ума» Грибоедов создавал в соавторстве с другими писателями, часто более опытными, — Павлом Катениным, Александром Шаховским, Петром Вяземским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﻿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«Горе от ума» стало первой и единственной вещью, которую Александр Грибоедов написал самостоятельно, без помощи старших товарищей.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484784"/>
            <a:ext cx="3537942" cy="4580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75856" y="5949280"/>
            <a:ext cx="309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Вяземский Петр Андреевич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Полковник Степан Бегичев — сослуживец и близкий друг Грибоедова, автор воспоминаний о нем — писал, что первые замыслы «Горя от ума» возникли еще в 1816 году. Современные исследователи, в том числе литературный критик Варвара Бабицкая, опровергли эту версию. Они придерживаются мнения, что Грибоедов задумал произведение в 1820 году в Персии, во время дипломатической миссии.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44824"/>
            <a:ext cx="5966387" cy="3358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24744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Первые два действия пьесы появились к лету 1822 года, когда писателя перевели из Персии в Тифлис. Весной 1823 года Грибоедов на время оставил дипломатию и вернулся в родную Москву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﻿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где за лето завершил еще два действия и прочел в кругу близких первый вариант текста.</a:t>
            </a:r>
          </a:p>
          <a:p>
            <a:pPr algn="just"/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60648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Перфекционист по натуре, Грибоедов оттачивал свои литературные опыты до полного совершенства. Скрупулёзной стилистической правке подверглось 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«Горе   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ума». 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348880"/>
            <a:ext cx="8309272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произведение многократно подвергалось изменениям по требованию цензуры. В 1825 году удалось опубликовать только отрывки комедии в альманахе «Русская Талия». Это не помешало читателям знакомиться с произведением целиком и искренне восхищаться им, ведь комедия ходила в рукописных списках, которых насчитывается несколько сотен. Грибоедов поддерживал появление таких списков, ведь так его пьеса получала возможность дойти до читателя. О популярности своей пьесы Грибоедов писал С. Н. Бегичеву 10 июня 1825 г.: «Все просят у меня манускрипта и надоедают»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5" name="Picture 2" descr="-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722" y="2492896"/>
            <a:ext cx="5199146" cy="38134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произведении описаны события, происходившие спустя 10 лет после Отечественной войны 1812 года. «Горе от ума» — это прежде всего сатира на светское московское общество, живущее по старине, а не по моде. В этом смысле оно сильно отличалось от дворянства Петербурга — города чиновников, придворных и военных. Москва была спокойнее, провинциальнее, здесь были больше развиты родственные связи, которые влияли и на служебные дела. Грибоедовская Москва имеет устоявшийся, размеренный уклад жизни, её люди боятся новых веяний, их взгляд устремлён в прошлое. 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3370" y="2337628"/>
            <a:ext cx="6476982" cy="3899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476672"/>
            <a:ext cx="4355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чем же пишет в своей комедии Грибоедов? Молодой человек дворянского происхождения (Чацкий) после долгого отсутствия приезжает в Москву, чтобы увидеться со своей возлюбленной - Софией. Однако девушка принимает его очень холодно. Она влюблена в другого человека - секретаря Молчалина. Чацкий пытается разгадать причину равнодушия Софии. В поисках ответа на свой вопрос он несколько раз посещает дом отца возлюбленной - высокопоставленного чиновника Фамусова. </a:t>
            </a:r>
          </a:p>
        </p:txBody>
      </p:sp>
      <p:pic>
        <p:nvPicPr>
          <p:cNvPr id="10246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574933" cy="622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41040"/>
            <a:ext cx="4574933" cy="62221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79712" y="6237312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Чацкий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852</Words>
  <Application>Microsoft Office PowerPoint</Application>
  <PresentationFormat>Экран (4:3)</PresentationFormat>
  <Paragraphs>45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Gigabyte</dc:creator>
  <cp:lastModifiedBy>Татьяна</cp:lastModifiedBy>
  <cp:revision>12</cp:revision>
  <dcterms:created xsi:type="dcterms:W3CDTF">2024-10-31T08:24:03Z</dcterms:created>
  <dcterms:modified xsi:type="dcterms:W3CDTF">2024-11-08T07:32:24Z</dcterms:modified>
</cp:coreProperties>
</file>