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456927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МБУК «Дорогобужская МЦБС»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1628800"/>
            <a:ext cx="5256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 интересной информации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5130" y="2459504"/>
            <a:ext cx="767748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Знакомая – незнакомая</a:t>
            </a:r>
          </a:p>
          <a:p>
            <a:pPr algn="ctr"/>
            <a:r>
              <a:rPr lang="ru-RU" sz="6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35896" y="6021288"/>
            <a:ext cx="2286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Бубнова Е.Г.</a:t>
            </a:r>
          </a:p>
        </p:txBody>
      </p:sp>
    </p:spTree>
    <p:extLst>
      <p:ext uri="{BB962C8B-B14F-4D97-AF65-F5344CB8AC3E}">
        <p14:creationId xmlns:p14="http://schemas.microsoft.com/office/powerpoint/2010/main" val="3175540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6250706"/>
          </a:xfrm>
        </p:spPr>
        <p:txBody>
          <a:bodyPr numCol="2">
            <a:normAutofit/>
          </a:bodyPr>
          <a:lstStyle/>
          <a:p>
            <a:r>
              <a:rPr lang="ru-RU" sz="1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БЕРЕГИ ПРИРОДУ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Закрой глаза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Представь себе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будет страшно на Земле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Когда не станет вдруг деревьев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Исчезнут звери и леса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И, выйдя в поле, не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увидишь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 колоска, ни василька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Пустая, голая Земля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будет страшно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 представил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чтоб такому не бывать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Давай же будем мы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природу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Любить, жалеть и уважать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Костры в лесу не разжигать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Зверей и птиц не обижать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тенистый лес входи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 другом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Грибов и ягод набери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Вдыхая свежий, чистый воздух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Деревья поблагодари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Природа - щедрая хозяйка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Бери, что надо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Ей не жалко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не забудь, что ждет 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 нас  такого же  добра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/Войтова Полина 10 лет/</a:t>
            </a:r>
            <a:endParaRPr lang="ru-RU" sz="1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32656"/>
            <a:ext cx="5220072" cy="2672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205" y="3422003"/>
            <a:ext cx="5220072" cy="293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31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201622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378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789040"/>
            <a:ext cx="8352928" cy="2808312"/>
          </a:xfrm>
        </p:spPr>
        <p:txBody>
          <a:bodyPr>
            <a:normAutofit/>
          </a:bodyPr>
          <a:lstStyle/>
          <a:p>
            <a:pPr algn="just" defTabSz="601200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Всемирный день дикой природы праздник сравнительно молодой. Отмечается с 2013 года и преследует великую цель – регулярно напоминать человечеству, насколько хрупка наша природа, ее обитатели и чем чревато их уничтожение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5652120" cy="325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5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88840"/>
            <a:ext cx="6779096" cy="4536504"/>
          </a:xfrm>
        </p:spPr>
        <p:txBody>
          <a:bodyPr>
            <a:normAutofit/>
          </a:bodyPr>
          <a:lstStyle/>
          <a:p>
            <a:pPr algn="just" defTabSz="601200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пользуется ресурсами планеты, не задумываясь, какой вред наносит всему, что его окружает. Массовый вылов рыбы и отстрел животных приводит к их вымиранию, вырубка лесов лишает животных крова и еды. В таких условиях буквально через несколько десятков лет большая часть флоры и фауны будет истреблена! Чтобы не допустить исчезновения всего живого на земле, многие общественные организации ведут пропаганду против халатного отношения к данной проблеме…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Чтобы дать человеку возможность задуматься, как беззащитен наш мир и чем мы можем ему помочь, ООН был учрежден праздник – День дикой природы. Этот день приурочен к принятию в 1973 году Конвенции о незаконной торговле дикими животными, которые находятся на грани исчезновения. И если не заострять внимание на этой проблеме сейчас, то популяция многих животных будет попросту истреблена.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420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340A45F6-FD61-4DC7-95B8-76AE05446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311" y="920542"/>
            <a:ext cx="5256584" cy="2448272"/>
          </a:xfrm>
        </p:spPr>
        <p:txBody>
          <a:bodyPr>
            <a:noAutofit/>
          </a:bodyPr>
          <a:lstStyle/>
          <a:p>
            <a:pPr algn="just" defTabSz="601200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Более 2 млрд человек по всему миру в качестве основного источника энергии до сих пор используют древесное топливо. Из-за вырубки с 1990-го по 2015 годы планета лишилась 6% (290 млн га) естественного лесного покрова. Площадь лесовосстановительных посадок в мире за тот же период выросла лишь на 110 млн га.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Источник 10-15% мировых поставок древесины — нелегальное лесное хозяйство. В некоторых районах эта цифра доходит до 50%.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 ещё – пожары…</a:t>
            </a:r>
          </a:p>
        </p:txBody>
      </p:sp>
      <p:pic>
        <p:nvPicPr>
          <p:cNvPr id="5" name="Рисунок 4" descr="Изображение выглядит как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94928683-8DE4-4FEC-BEF0-76895843A9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289472"/>
            <a:ext cx="2977892" cy="2235628"/>
          </a:xfrm>
          <a:prstGeom prst="rect">
            <a:avLst/>
          </a:prstGeom>
        </p:spPr>
      </p:pic>
      <p:pic>
        <p:nvPicPr>
          <p:cNvPr id="7" name="Рисунок 6" descr="Изображение выглядит как дерево, внешний, поле, расте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6EC6D7D3-5F6B-4E28-BBF6-F9C8ABE78A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484" y="3788487"/>
            <a:ext cx="4590744" cy="2586119"/>
          </a:xfrm>
          <a:prstGeom prst="rect">
            <a:avLst/>
          </a:prstGeom>
        </p:spPr>
      </p:pic>
      <p:pic>
        <p:nvPicPr>
          <p:cNvPr id="9" name="Рисунок 8" descr="Изображение выглядит как гора&#10;&#10;Автоматически созданное описание">
            <a:extLst>
              <a:ext uri="{FF2B5EF4-FFF2-40B4-BE49-F238E27FC236}">
                <a16:creationId xmlns="" xmlns:a16="http://schemas.microsoft.com/office/drawing/2014/main" id="{47728202-04BD-4D8F-88DC-71B68CD489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91" y="3788486"/>
            <a:ext cx="3877723" cy="258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83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26B92529-CA45-40D7-A238-9ADAFB46F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444" y="465895"/>
            <a:ext cx="5184576" cy="2232248"/>
          </a:xfrm>
        </p:spPr>
        <p:txBody>
          <a:bodyPr>
            <a:normAutofit/>
          </a:bodyPr>
          <a:lstStyle/>
          <a:p>
            <a:pPr algn="just" defTabSz="601200"/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1700-го по 2000 годы с лица Земли исчезло более 85% водно-болотных угодий. Темпы их утраты втрое превышают темпы потери лесов.</a:t>
            </a:r>
          </a:p>
        </p:txBody>
      </p:sp>
      <p:pic>
        <p:nvPicPr>
          <p:cNvPr id="5" name="Рисунок 4" descr="Изображение выглядит как земля, внешний, пустыня, грязь&#10;&#10;Автоматически созданное описание">
            <a:extLst>
              <a:ext uri="{FF2B5EF4-FFF2-40B4-BE49-F238E27FC236}">
                <a16:creationId xmlns="" xmlns:a16="http://schemas.microsoft.com/office/drawing/2014/main" id="{0504E51C-FF60-41F7-947F-F9D36E08ED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0575" y="480934"/>
            <a:ext cx="3045881" cy="2817440"/>
          </a:xfrm>
          <a:prstGeom prst="rect">
            <a:avLst/>
          </a:prstGeom>
        </p:spPr>
      </p:pic>
      <p:pic>
        <p:nvPicPr>
          <p:cNvPr id="7" name="Рисунок 6" descr="Изображение выглядит как небо, внешний, природа, гора&#10;&#10;Автоматически созданное описание">
            <a:extLst>
              <a:ext uri="{FF2B5EF4-FFF2-40B4-BE49-F238E27FC236}">
                <a16:creationId xmlns="" xmlns:a16="http://schemas.microsoft.com/office/drawing/2014/main" id="{712CCE06-C82B-4E83-946E-CD5BC877F0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80" y="3140968"/>
            <a:ext cx="3882777" cy="2588518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трава, растение, дерево&#10;&#10;Автоматически созданное описание">
            <a:extLst>
              <a:ext uri="{FF2B5EF4-FFF2-40B4-BE49-F238E27FC236}">
                <a16:creationId xmlns="" xmlns:a16="http://schemas.microsoft.com/office/drawing/2014/main" id="{45ABA004-67FB-4B1B-B9A6-92B2F424F9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607315"/>
            <a:ext cx="4176464" cy="3132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971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EC458A03-C436-4AEC-950B-91531D31D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727914"/>
            <a:ext cx="4968552" cy="2232248"/>
          </a:xfrm>
        </p:spPr>
        <p:txBody>
          <a:bodyPr>
            <a:normAutofit/>
          </a:bodyPr>
          <a:lstStyle/>
          <a:p>
            <a:pPr algn="just" defTabSz="601200"/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 второй половины Х</a:t>
            </a:r>
            <a:r>
              <a:rPr lang="en-US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века планета лишилась половины живого кораллового покрова рифов. За последние 30 лет вдвое сократилась популяция мелководных рифообразующих кораллов. Глобальная площадь водорослевых лугов сокращается более чем на 10% каждое десятилетие.</a:t>
            </a:r>
          </a:p>
        </p:txBody>
      </p:sp>
      <p:pic>
        <p:nvPicPr>
          <p:cNvPr id="5" name="Рисунок 4" descr="Изображение выглядит как риф, цвета, природа, цветн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3B3B9E79-5401-4185-A0F7-1461EAEFE3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12976"/>
            <a:ext cx="4727426" cy="2592922"/>
          </a:xfrm>
          <a:prstGeom prst="rect">
            <a:avLst/>
          </a:prstGeom>
        </p:spPr>
      </p:pic>
      <p:pic>
        <p:nvPicPr>
          <p:cNvPr id="7" name="Рисунок 6" descr="Изображение выглядит как природа, склон, сочный, дно океана&#10;&#10;Автоматически созданное описание">
            <a:extLst>
              <a:ext uri="{FF2B5EF4-FFF2-40B4-BE49-F238E27FC236}">
                <a16:creationId xmlns="" xmlns:a16="http://schemas.microsoft.com/office/drawing/2014/main" id="{8D028054-C166-4895-BCB5-884152A3B3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91" y="3526018"/>
            <a:ext cx="4138809" cy="310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58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CE256C85-8D15-4734-B63B-B854EEF7F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548680"/>
            <a:ext cx="5256584" cy="1584176"/>
          </a:xfrm>
        </p:spPr>
        <p:txBody>
          <a:bodyPr>
            <a:normAutofit/>
          </a:bodyPr>
          <a:lstStyle/>
          <a:p>
            <a:pPr algn="just" defTabSz="601200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планете живет, примерно, 8 млн видов животных и растений (включая насекомых). Более 1 млн из них находится на грани вымирания.</a:t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5" name="Рисунок 4" descr="Изображение выглядит как текст, другой&#10;&#10;Автоматически созданное описание">
            <a:extLst>
              <a:ext uri="{FF2B5EF4-FFF2-40B4-BE49-F238E27FC236}">
                <a16:creationId xmlns="" xmlns:a16="http://schemas.microsoft.com/office/drawing/2014/main" id="{7FE4787F-FCDB-4A95-87F0-BBB0669AD9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628" y="1695779"/>
            <a:ext cx="3911119" cy="2761463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кань&#10;&#10;Автоматически созданное описание">
            <a:extLst>
              <a:ext uri="{FF2B5EF4-FFF2-40B4-BE49-F238E27FC236}">
                <a16:creationId xmlns="" xmlns:a16="http://schemas.microsoft.com/office/drawing/2014/main" id="{87C21A29-C510-44E1-BCFA-0535DC0408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51" y="2600499"/>
            <a:ext cx="3035089" cy="3035089"/>
          </a:xfrm>
          <a:prstGeom prst="rect">
            <a:avLst/>
          </a:prstGeom>
        </p:spPr>
      </p:pic>
      <p:pic>
        <p:nvPicPr>
          <p:cNvPr id="9" name="Рисунок 8" descr="Изображение выглядит как текст, цветок, растение&#10;&#10;Автоматически созданное описание">
            <a:extLst>
              <a:ext uri="{FF2B5EF4-FFF2-40B4-BE49-F238E27FC236}">
                <a16:creationId xmlns="" xmlns:a16="http://schemas.microsoft.com/office/drawing/2014/main" id="{00F444AD-E481-46E9-8113-28D01B8536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560" y="4581128"/>
            <a:ext cx="3259088" cy="216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34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3184" y="548680"/>
            <a:ext cx="4258816" cy="3168352"/>
          </a:xfrm>
        </p:spPr>
        <p:txBody>
          <a:bodyPr>
            <a:normAutofit fontScale="90000"/>
          </a:bodyPr>
          <a:lstStyle/>
          <a:p>
            <a:pPr algn="just" defTabSz="60120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Всемирный день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дикой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природы посвящен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необходимости сохранить биологическое многообразия на планете. Сегодня дикая природа находится в опасности, 25% видов на грани вымирания, потому что человечество уничтожило почти половину экосистем, где эти виды обитают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Всемирный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 дикой природы помогает лучше информировать людей о пользе, которую приносит природоохранная деятельность. Кроме того, этот день напоминает нам о необходимости усиления борьбы с преступлениями в отношении дикой природы, имеющими далеко идущие экономические, экологические и социальные последствия.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500" y="692696"/>
            <a:ext cx="4104456" cy="27363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4098032" cy="27320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870" y="3722621"/>
            <a:ext cx="4055568" cy="272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574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64704"/>
            <a:ext cx="3898776" cy="5832648"/>
          </a:xfrm>
        </p:spPr>
        <p:txBody>
          <a:bodyPr>
            <a:normAutofit/>
          </a:bodyPr>
          <a:lstStyle/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Всемирный фонд дикой природы констатирует удручающие и пугающие факты: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Каждый час на планете исчезают 3 вида животных и 70 видов флоры и фауны;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Около четверти всех видов флоры и фауны исчезнут в ближайшее время;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Люди потребляют около 70% мирового запаса рыбы, что превышает возможности ее нормального восстановления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Ежегодно на планете исчезает 17 миллионов гектар леса;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34 тысячи видов растений и животных внесены в список CITES — Конвенции о международной торговле видами дикой фауны и флоры, находящимися под угрозой уничтожения;</a:t>
            </a:r>
            <a:b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За последние 25 лет биологическое разнообразие нашей планеты сократилось более, чем на треть</a:t>
            </a:r>
          </a:p>
        </p:txBody>
      </p:sp>
    </p:spTree>
    <p:extLst>
      <p:ext uri="{BB962C8B-B14F-4D97-AF65-F5344CB8AC3E}">
        <p14:creationId xmlns:p14="http://schemas.microsoft.com/office/powerpoint/2010/main" val="35160714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33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 Всемирный день дикой природы праздник сравнительно молодой. Отмечается с 2013 года и преследует великую цель – регулярно напоминать человечеству, насколько хрупка наша природа, ее обитатели и чем чревато их уничтожение</vt:lpstr>
      <vt:lpstr> Человек пользуется ресурсами планеты, не задумываясь, какой вред наносит всему, что его окружает. Массовый вылов рыбы и отстрел животных приводит к их вымиранию, вырубка лесов лишает животных крова и еды. В таких условиях буквально через несколько десятков лет большая часть флоры и фауны будет истреблена! Чтобы не допустить исчезновения всего живого на земле, многие общественные организации ведут пропаганду против халатного отношения к данной проблеме…  Чтобы дать человеку возможность задуматься, как беззащитен наш мир и чем мы можем ему помочь, ООН был учрежден праздник – День дикой природы. Этот день приурочен к принятию в 1973 году Конвенции о незаконной торговле дикими животными, которые находятся на грани исчезновения. И если не заострять внимание на этой проблеме сейчас, то популяция многих животных будет попросту истреблена. </vt:lpstr>
      <vt:lpstr> Более 2 млрд человек по всему миру в качестве основного источника энергии до сих пор используют древесное топливо. Из-за вырубки с 1990-го по 2015 годы планета лишилась 6% (290 млн га) естественного лесного покрова. Площадь лесовосстановительных посадок в мире за тот же период выросла лишь на 110 млн га.  Источник 10-15% мировых поставок древесины — нелегальное лесное хозяйство. В некоторых районах эта цифра доходит до 50%.  А ещё – пожары…</vt:lpstr>
      <vt:lpstr> С 1700-го по 2000 годы с лица Земли исчезло более 85% водно-болотных угодий. Темпы их утраты втрое превышают темпы потери лесов.</vt:lpstr>
      <vt:lpstr> Со второй половины ХlХ века планета лишилась половины живого кораллового покрова рифов. За последние 30 лет вдвое сократилась популяция мелководных рифообразующих кораллов. Глобальная площадь водорослевых лугов сокращается более чем на 10% каждое десятилетие.</vt:lpstr>
      <vt:lpstr> Сегодня на планете живет, примерно, 8 млн видов животных и растений (включая насекомых). Более 1 млн из них находится на грани вымирания.  </vt:lpstr>
      <vt:lpstr> Всемирный день дикой природы посвящен необходимости сохранить биологическое многообразия на планете. Сегодня дикая природа находится в опасности, 25% видов на грани вымирания, потому что человечество уничтожило почти половину экосистем, где эти виды обитают.  Всемирный день дикой природы помогает лучше информировать людей о пользе, которую приносит природоохранная деятельность. Кроме того, этот день напоминает нам о необходимости усиления борьбы с преступлениями в отношении дикой природы, имеющими далеко идущие экономические, экологические и социальные последствия.</vt:lpstr>
      <vt:lpstr>Всемирный фонд дикой природы констатирует удручающие и пугающие факты: — Каждый час на планете исчезают 3 вида животных и 70 видов флоры и фауны; — Около четверти всех видов флоры и фауны исчезнут в ближайшее время; — Люди потребляют около 70% мирового запаса рыбы, что превышает возможности ее нормального восстановления; — Ежегодно на планете исчезает 17 миллионов гектар леса; — 34 тысячи видов растений и животных внесены в список CITES — Конвенции о международной торговле видами дикой фауны и флоры, находящимися под угрозой уничтожения; — За последние 25 лет биологическое разнообразие нашей планеты сократилось более, чем на треть</vt:lpstr>
      <vt:lpstr>БЕРЕГИ ПРИРОДУ! Закрой глаза, Представь себе, Как будет страшно на Земле, Когда не станет вдруг деревьев, Исчезнут звери и леса, И, выйдя в поле, не увидишь Ни колоска, ни василька. Пустая, голая Земля. Как будет страшно, Ты представил? А чтоб такому не бывать, Давай же будем мы природу Любить, жалеть и уважать. Костры в лесу не разжигать, Зверей и птиц не обижать! В тенистый лес входи, Будь другом! Грибов и ягод набери. Вдыхая свежий, чистый воздух, Деревья поблагодари! Природа - щедрая хозяйка, Бери, что надо, Ей не жалко! И не забудь, что ждет она От нас  такого же  добра!  /Войтова Полина 10 лет/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42</cp:revision>
  <dcterms:created xsi:type="dcterms:W3CDTF">2022-03-02T13:17:44Z</dcterms:created>
  <dcterms:modified xsi:type="dcterms:W3CDTF">2022-03-03T09:41:08Z</dcterms:modified>
</cp:coreProperties>
</file>