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61" r:id="rId3"/>
    <p:sldId id="263" r:id="rId4"/>
    <p:sldId id="267" r:id="rId5"/>
    <p:sldId id="262" r:id="rId6"/>
    <p:sldId id="268" r:id="rId7"/>
    <p:sldId id="269" r:id="rId8"/>
    <p:sldId id="270" r:id="rId9"/>
    <p:sldId id="271" r:id="rId10"/>
    <p:sldId id="272" r:id="rId11"/>
    <p:sldId id="273" r:id="rId12"/>
    <p:sldId id="266"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F8CEA29E-BBB5-42DC-8F8F-C27C4A4BF61A}" type="datetimeFigureOut">
              <a:rPr lang="ru-RU" smtClean="0"/>
              <a:pPr/>
              <a:t>13.04.2020</a:t>
            </a:fld>
            <a:endParaRPr lang="ru-RU"/>
          </a:p>
        </p:txBody>
      </p:sp>
      <p:sp>
        <p:nvSpPr>
          <p:cNvPr id="16" name="Slide Number Placeholder 15"/>
          <p:cNvSpPr>
            <a:spLocks noGrp="1"/>
          </p:cNvSpPr>
          <p:nvPr>
            <p:ph type="sldNum" sz="quarter" idx="11"/>
          </p:nvPr>
        </p:nvSpPr>
        <p:spPr/>
        <p:txBody>
          <a:bodyPr/>
          <a:lstStyle/>
          <a:p>
            <a:fld id="{6B36EC9C-107C-42F6-901D-DFF81CE955EB}" type="slidenum">
              <a:rPr lang="ru-RU" smtClean="0"/>
              <a:pPr/>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8CEA29E-BBB5-42DC-8F8F-C27C4A4BF61A}" type="datetimeFigureOut">
              <a:rPr lang="ru-RU" smtClean="0"/>
              <a:pPr/>
              <a:t>13.04.2020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6EC9C-107C-42F6-901D-DFF81CE955E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8CEA29E-BBB5-42DC-8F8F-C27C4A4BF61A}" type="datetimeFigureOut">
              <a:rPr lang="ru-RU" smtClean="0"/>
              <a:pPr/>
              <a:t>13.04.2020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36EC9C-107C-42F6-901D-DFF81CE955E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F8CEA29E-BBB5-42DC-8F8F-C27C4A4BF61A}" type="datetimeFigureOut">
              <a:rPr lang="ru-RU" smtClean="0"/>
              <a:pPr/>
              <a:t>13.04.2020</a:t>
            </a:fld>
            <a:endParaRPr lang="ru-RU"/>
          </a:p>
        </p:txBody>
      </p:sp>
      <p:sp>
        <p:nvSpPr>
          <p:cNvPr id="15" name="Slide Number Placeholder 14"/>
          <p:cNvSpPr>
            <a:spLocks noGrp="1"/>
          </p:cNvSpPr>
          <p:nvPr>
            <p:ph type="sldNum" sz="quarter" idx="11"/>
          </p:nvPr>
        </p:nvSpPr>
        <p:spPr/>
        <p:txBody>
          <a:bodyPr/>
          <a:lstStyle/>
          <a:p>
            <a:fld id="{6B36EC9C-107C-42F6-901D-DFF81CE955EB}" type="slidenum">
              <a:rPr lang="ru-RU" smtClean="0"/>
              <a:pPr/>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F8CEA29E-BBB5-42DC-8F8F-C27C4A4BF61A}" type="datetimeFigureOut">
              <a:rPr lang="ru-RU" smtClean="0"/>
              <a:pPr/>
              <a:t>13.04.2020</a:t>
            </a:fld>
            <a:endParaRPr lang="ru-RU"/>
          </a:p>
        </p:txBody>
      </p:sp>
      <p:sp>
        <p:nvSpPr>
          <p:cNvPr id="13" name="Slide Number Placeholder 12"/>
          <p:cNvSpPr>
            <a:spLocks noGrp="1"/>
          </p:cNvSpPr>
          <p:nvPr>
            <p:ph type="sldNum" sz="quarter" idx="11"/>
          </p:nvPr>
        </p:nvSpPr>
        <p:spPr/>
        <p:txBody>
          <a:bodyPr/>
          <a:lstStyle/>
          <a:p>
            <a:fld id="{6B36EC9C-107C-42F6-901D-DFF81CE955EB}" type="slidenum">
              <a:rPr lang="ru-RU" smtClean="0"/>
              <a:pPr/>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F8CEA29E-BBB5-42DC-8F8F-C27C4A4BF61A}" type="datetimeFigureOut">
              <a:rPr lang="ru-RU" smtClean="0"/>
              <a:pPr/>
              <a:t>13.04.2020</a:t>
            </a:fld>
            <a:endParaRPr lang="ru-RU"/>
          </a:p>
        </p:txBody>
      </p:sp>
      <p:sp>
        <p:nvSpPr>
          <p:cNvPr id="9" name="Slide Number Placeholder 8"/>
          <p:cNvSpPr>
            <a:spLocks noGrp="1"/>
          </p:cNvSpPr>
          <p:nvPr>
            <p:ph type="sldNum" sz="quarter" idx="11"/>
          </p:nvPr>
        </p:nvSpPr>
        <p:spPr/>
        <p:txBody>
          <a:bodyPr/>
          <a:lstStyle/>
          <a:p>
            <a:fld id="{6B36EC9C-107C-42F6-901D-DFF81CE955EB}" type="slidenum">
              <a:rPr lang="ru-RU" smtClean="0"/>
              <a:pPr/>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F8CEA29E-BBB5-42DC-8F8F-C27C4A4BF61A}" type="datetimeFigureOut">
              <a:rPr lang="ru-RU" smtClean="0"/>
              <a:pPr/>
              <a:t>13.04.2020</a:t>
            </a:fld>
            <a:endParaRPr lang="ru-RU"/>
          </a:p>
        </p:txBody>
      </p:sp>
      <p:sp>
        <p:nvSpPr>
          <p:cNvPr id="15" name="Slide Number Placeholder 14"/>
          <p:cNvSpPr>
            <a:spLocks noGrp="1"/>
          </p:cNvSpPr>
          <p:nvPr>
            <p:ph type="sldNum" sz="quarter" idx="11"/>
          </p:nvPr>
        </p:nvSpPr>
        <p:spPr/>
        <p:txBody>
          <a:bodyPr/>
          <a:lstStyle/>
          <a:p>
            <a:fld id="{6B36EC9C-107C-42F6-901D-DFF81CE955EB}" type="slidenum">
              <a:rPr lang="ru-RU" smtClean="0"/>
              <a:pPr/>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F8CEA29E-BBB5-42DC-8F8F-C27C4A4BF61A}" type="datetimeFigureOut">
              <a:rPr lang="ru-RU" smtClean="0"/>
              <a:pPr/>
              <a:t>13.04.2020</a:t>
            </a:fld>
            <a:endParaRPr lang="ru-RU"/>
          </a:p>
        </p:txBody>
      </p:sp>
      <p:sp>
        <p:nvSpPr>
          <p:cNvPr id="8" name="Slide Number Placeholder 7"/>
          <p:cNvSpPr>
            <a:spLocks noGrp="1"/>
          </p:cNvSpPr>
          <p:nvPr>
            <p:ph type="sldNum" sz="quarter" idx="11"/>
          </p:nvPr>
        </p:nvSpPr>
        <p:spPr/>
        <p:txBody>
          <a:bodyPr/>
          <a:lstStyle/>
          <a:p>
            <a:fld id="{6B36EC9C-107C-42F6-901D-DFF81CE955EB}"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8CEA29E-BBB5-42DC-8F8F-C27C4A4BF61A}" type="datetimeFigureOut">
              <a:rPr lang="ru-RU" smtClean="0"/>
              <a:pPr/>
              <a:t>13.04.2020</a:t>
            </a:fld>
            <a:endParaRPr lang="ru-RU"/>
          </a:p>
        </p:txBody>
      </p:sp>
      <p:sp>
        <p:nvSpPr>
          <p:cNvPr id="6" name="Slide Number Placeholder 5"/>
          <p:cNvSpPr>
            <a:spLocks noGrp="1"/>
          </p:cNvSpPr>
          <p:nvPr>
            <p:ph type="sldNum" sz="quarter" idx="11"/>
          </p:nvPr>
        </p:nvSpPr>
        <p:spPr/>
        <p:txBody>
          <a:bodyPr/>
          <a:lstStyle/>
          <a:p>
            <a:fld id="{6B36EC9C-107C-42F6-901D-DFF81CE955EB}" type="slidenum">
              <a:rPr lang="ru-RU" smtClean="0"/>
              <a:pPr/>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F8CEA29E-BBB5-42DC-8F8F-C27C4A4BF61A}" type="datetimeFigureOut">
              <a:rPr lang="ru-RU" smtClean="0"/>
              <a:pPr/>
              <a:t>13.04.2020</a:t>
            </a:fld>
            <a:endParaRPr lang="ru-RU"/>
          </a:p>
        </p:txBody>
      </p:sp>
      <p:sp>
        <p:nvSpPr>
          <p:cNvPr id="16" name="Slide Number Placeholder 15"/>
          <p:cNvSpPr>
            <a:spLocks noGrp="1"/>
          </p:cNvSpPr>
          <p:nvPr>
            <p:ph type="sldNum" sz="quarter" idx="11"/>
          </p:nvPr>
        </p:nvSpPr>
        <p:spPr/>
        <p:txBody>
          <a:bodyPr/>
          <a:lstStyle/>
          <a:p>
            <a:fld id="{6B36EC9C-107C-42F6-901D-DFF81CE955EB}" type="slidenum">
              <a:rPr lang="ru-RU" smtClean="0"/>
              <a:pPr/>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F8CEA29E-BBB5-42DC-8F8F-C27C4A4BF61A}" type="datetimeFigureOut">
              <a:rPr lang="ru-RU" smtClean="0"/>
              <a:pPr/>
              <a:t>13.04.2020</a:t>
            </a:fld>
            <a:endParaRPr lang="ru-RU"/>
          </a:p>
        </p:txBody>
      </p:sp>
      <p:sp>
        <p:nvSpPr>
          <p:cNvPr id="14" name="Slide Number Placeholder 13"/>
          <p:cNvSpPr>
            <a:spLocks noGrp="1"/>
          </p:cNvSpPr>
          <p:nvPr>
            <p:ph type="sldNum" sz="quarter" idx="11"/>
          </p:nvPr>
        </p:nvSpPr>
        <p:spPr/>
        <p:txBody>
          <a:bodyPr/>
          <a:lstStyle/>
          <a:p>
            <a:fld id="{6B36EC9C-107C-42F6-901D-DFF81CE955EB}" type="slidenum">
              <a:rPr lang="ru-RU" smtClean="0"/>
              <a:pPr/>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F8CEA29E-BBB5-42DC-8F8F-C27C4A4BF61A}" type="datetimeFigureOut">
              <a:rPr lang="ru-RU" smtClean="0"/>
              <a:pPr/>
              <a:t>13.04.2020</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6B36EC9C-107C-42F6-901D-DFF81CE955EB}"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8856984" cy="10125849"/>
          </a:xfrm>
          <a:prstGeom prst="rect">
            <a:avLst/>
          </a:prstGeom>
          <a:noFill/>
        </p:spPr>
        <p:txBody>
          <a:bodyPr wrap="square" rtlCol="0">
            <a:spAutoFit/>
          </a:bodyPr>
          <a:lstStyle/>
          <a:p>
            <a:pPr algn="ctr"/>
            <a:r>
              <a:rPr lang="ru-RU" b="1" dirty="0" smtClean="0"/>
              <a:t>МБУК «Дорогобужская МЦБС»</a:t>
            </a:r>
          </a:p>
          <a:p>
            <a:pPr algn="ctr"/>
            <a:r>
              <a:rPr lang="ru-RU" b="1" dirty="0" smtClean="0"/>
              <a:t>Центральная детская библиотека</a:t>
            </a:r>
            <a:endParaRPr lang="ru-RU" b="1" dirty="0"/>
          </a:p>
          <a:p>
            <a:endParaRPr lang="ru-RU" sz="2000" dirty="0" smtClean="0"/>
          </a:p>
          <a:p>
            <a:pPr algn="ctr"/>
            <a:endParaRPr lang="ru-RU" sz="2800" b="1" dirty="0" smtClean="0"/>
          </a:p>
          <a:p>
            <a:pPr algn="ctr"/>
            <a:r>
              <a:rPr lang="ru-RU" sz="2800" b="1" dirty="0" smtClean="0"/>
              <a:t>Мастер-класс</a:t>
            </a:r>
            <a:endParaRPr lang="ru-RU" sz="2800" b="1" dirty="0" smtClean="0"/>
          </a:p>
          <a:p>
            <a:pPr algn="ctr"/>
            <a:r>
              <a:rPr lang="ru-RU" sz="2800" b="1" dirty="0" smtClean="0"/>
              <a:t>для </a:t>
            </a:r>
            <a:r>
              <a:rPr lang="ru-RU" sz="2800" b="1" dirty="0" smtClean="0"/>
              <a:t>детей младшего и </a:t>
            </a:r>
            <a:r>
              <a:rPr lang="ru-RU" sz="2800" b="1" dirty="0" smtClean="0"/>
              <a:t>среднего</a:t>
            </a:r>
          </a:p>
          <a:p>
            <a:pPr algn="ctr"/>
            <a:r>
              <a:rPr lang="ru-RU" sz="2800" b="1" dirty="0" smtClean="0"/>
              <a:t> </a:t>
            </a:r>
            <a:r>
              <a:rPr lang="ru-RU" sz="2800" b="1" dirty="0" smtClean="0"/>
              <a:t>школьного возраста</a:t>
            </a:r>
          </a:p>
          <a:p>
            <a:pPr algn="ctr"/>
            <a:r>
              <a:rPr lang="ru-RU" sz="2400" dirty="0" smtClean="0"/>
              <a:t>Брошь</a:t>
            </a:r>
            <a:endParaRPr lang="ru-RU" sz="2400" dirty="0" smtClean="0"/>
          </a:p>
          <a:p>
            <a:pPr algn="ctr"/>
            <a:r>
              <a:rPr lang="ru-RU" sz="2400" dirty="0" smtClean="0"/>
              <a:t> «Подарок бабушке</a:t>
            </a:r>
            <a:r>
              <a:rPr lang="ru-RU" sz="2400" dirty="0" smtClean="0"/>
              <a:t>» </a:t>
            </a:r>
            <a:endParaRPr lang="ru-RU" sz="2400" dirty="0" smtClean="0"/>
          </a:p>
          <a:p>
            <a:pPr algn="ctr"/>
            <a:r>
              <a:rPr lang="ru-RU" sz="2400" dirty="0" smtClean="0"/>
              <a:t>(</a:t>
            </a:r>
            <a:r>
              <a:rPr lang="ru-RU" sz="2400" dirty="0" smtClean="0"/>
              <a:t>техника канзаши)</a:t>
            </a:r>
            <a:endParaRPr lang="ru-RU" sz="2400" dirty="0" smtClean="0"/>
          </a:p>
          <a:p>
            <a:endParaRPr lang="ru-RU" sz="2000" dirty="0" smtClean="0"/>
          </a:p>
          <a:p>
            <a:pPr algn="r"/>
            <a:r>
              <a:rPr lang="ru-RU" sz="2400" b="1" dirty="0" smtClean="0"/>
              <a:t>Подготовила:</a:t>
            </a:r>
            <a:endParaRPr lang="ru-RU" sz="2400" b="1" dirty="0" smtClean="0"/>
          </a:p>
          <a:p>
            <a:pPr algn="r"/>
            <a:r>
              <a:rPr lang="ru-RU" sz="2400" b="1" dirty="0" smtClean="0"/>
              <a:t>библиотекарь ЦДБ </a:t>
            </a:r>
            <a:endParaRPr lang="ru-RU" sz="2400" b="1" dirty="0" smtClean="0"/>
          </a:p>
          <a:p>
            <a:pPr algn="r"/>
            <a:r>
              <a:rPr lang="ru-RU" sz="2400" b="1" dirty="0" smtClean="0"/>
              <a:t>Моксина Г. А.</a:t>
            </a:r>
          </a:p>
          <a:p>
            <a:pPr algn="r"/>
            <a:endParaRPr lang="ru-RU" sz="2800" b="1" dirty="0"/>
          </a:p>
          <a:p>
            <a:pPr algn="ctr"/>
            <a:r>
              <a:rPr lang="ru-RU" sz="2000" b="1" dirty="0" smtClean="0"/>
              <a:t>Дорогобуж</a:t>
            </a:r>
          </a:p>
          <a:p>
            <a:pPr algn="ctr"/>
            <a:r>
              <a:rPr lang="ru-RU" sz="2000" b="1" dirty="0" smtClean="0"/>
              <a:t>2020 г.</a:t>
            </a:r>
            <a:endParaRPr lang="ru-RU" sz="2000" b="1" dirty="0"/>
          </a:p>
          <a:p>
            <a:endParaRPr lang="ru-RU" sz="2000" dirty="0" smtClean="0"/>
          </a:p>
          <a:p>
            <a:endParaRPr lang="ru-RU" sz="2000" dirty="0"/>
          </a:p>
          <a:p>
            <a:endParaRPr lang="ru-RU" sz="2000" dirty="0" smtClean="0"/>
          </a:p>
          <a:p>
            <a:endParaRPr lang="ru-RU" sz="2000" dirty="0"/>
          </a:p>
          <a:p>
            <a:endParaRPr lang="ru-RU" sz="2000" dirty="0" smtClean="0"/>
          </a:p>
          <a:p>
            <a:endParaRPr lang="ru-RU" sz="2000" dirty="0"/>
          </a:p>
          <a:p>
            <a:endParaRPr lang="ru-RU" sz="2000" dirty="0" smtClean="0"/>
          </a:p>
          <a:p>
            <a:endParaRPr lang="ru-RU" sz="2000" dirty="0"/>
          </a:p>
          <a:p>
            <a:endParaRPr lang="ru-RU" sz="2000" dirty="0" smtClean="0"/>
          </a:p>
          <a:p>
            <a:endParaRPr lang="ru-RU" sz="2000" dirty="0"/>
          </a:p>
          <a:p>
            <a:endParaRPr lang="ru-RU" sz="2000" dirty="0" smtClean="0"/>
          </a:p>
          <a:p>
            <a:endParaRPr lang="ru-RU" sz="2000" dirty="0"/>
          </a:p>
        </p:txBody>
      </p:sp>
    </p:spTree>
    <p:extLst>
      <p:ext uri="{BB962C8B-B14F-4D97-AF65-F5344CB8AC3E}">
        <p14:creationId xmlns:p14="http://schemas.microsoft.com/office/powerpoint/2010/main" xmlns="" val="3667442437"/>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424936" cy="830997"/>
          </a:xfrm>
          <a:prstGeom prst="rect">
            <a:avLst/>
          </a:prstGeom>
        </p:spPr>
        <p:txBody>
          <a:bodyPr wrap="square">
            <a:spAutoFit/>
          </a:bodyPr>
          <a:lstStyle/>
          <a:p>
            <a:r>
              <a:rPr lang="ru-RU" sz="2400" b="1" dirty="0"/>
              <a:t>5</a:t>
            </a:r>
            <a:r>
              <a:rPr lang="ru-RU" sz="2400" b="1" dirty="0" smtClean="0"/>
              <a:t>. Делаем </a:t>
            </a:r>
            <a:r>
              <a:rPr lang="ru-RU" sz="2400" b="1" dirty="0"/>
              <a:t>квадратики из ленты 2 ,5 см, складываем 3 раза по диагонали.</a:t>
            </a:r>
          </a:p>
        </p:txBody>
      </p:sp>
      <p:sp>
        <p:nvSpPr>
          <p:cNvPr id="3" name="Прямоугольник 2"/>
          <p:cNvSpPr/>
          <p:nvPr/>
        </p:nvSpPr>
        <p:spPr>
          <a:xfrm>
            <a:off x="1115615" y="5886564"/>
            <a:ext cx="7380819" cy="430887"/>
          </a:xfrm>
          <a:prstGeom prst="rect">
            <a:avLst/>
          </a:prstGeom>
        </p:spPr>
        <p:txBody>
          <a:bodyPr wrap="square">
            <a:spAutoFit/>
          </a:bodyPr>
          <a:lstStyle/>
          <a:p>
            <a:r>
              <a:rPr lang="ru-RU" sz="2200" b="1" dirty="0" smtClean="0"/>
              <a:t>Нам понадобятся: лента, </a:t>
            </a:r>
            <a:r>
              <a:rPr lang="ru-RU" sz="2200" b="1" dirty="0"/>
              <a:t>н</a:t>
            </a:r>
            <a:r>
              <a:rPr lang="ru-RU" sz="2200" b="1" dirty="0" smtClean="0"/>
              <a:t>ожницы,  клей.</a:t>
            </a:r>
            <a:endParaRPr lang="ru-RU" sz="2200" b="1"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59632" y="1071220"/>
            <a:ext cx="6768751" cy="43204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3196944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19872" y="692696"/>
            <a:ext cx="2911374" cy="461665"/>
          </a:xfrm>
          <a:prstGeom prst="rect">
            <a:avLst/>
          </a:prstGeom>
        </p:spPr>
        <p:txBody>
          <a:bodyPr wrap="none">
            <a:spAutoFit/>
          </a:bodyPr>
          <a:lstStyle/>
          <a:p>
            <a:r>
              <a:rPr lang="ru-RU" sz="2400" b="1" dirty="0" smtClean="0"/>
              <a:t>6. Собрать </a:t>
            </a:r>
            <a:r>
              <a:rPr lang="ru-RU" sz="2400" b="1" dirty="0"/>
              <a:t>букет </a:t>
            </a:r>
            <a:r>
              <a:rPr lang="ru-RU" sz="2400" dirty="0"/>
              <a:t>.</a:t>
            </a: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15219" y="1325813"/>
            <a:ext cx="6120680" cy="37444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Прямоугольник 2"/>
          <p:cNvSpPr/>
          <p:nvPr/>
        </p:nvSpPr>
        <p:spPr>
          <a:xfrm>
            <a:off x="539552" y="5589240"/>
            <a:ext cx="8136904" cy="430887"/>
          </a:xfrm>
          <a:prstGeom prst="rect">
            <a:avLst/>
          </a:prstGeom>
        </p:spPr>
        <p:txBody>
          <a:bodyPr wrap="square">
            <a:spAutoFit/>
          </a:bodyPr>
          <a:lstStyle/>
          <a:p>
            <a:r>
              <a:rPr lang="ru-RU" sz="2200" b="1" dirty="0" smtClean="0"/>
              <a:t>Нам понадобятся: заготовка, булавка, клей.</a:t>
            </a:r>
            <a:endParaRPr lang="ru-RU" sz="2200" b="1" dirty="0"/>
          </a:p>
        </p:txBody>
      </p:sp>
    </p:spTree>
    <p:extLst>
      <p:ext uri="{BB962C8B-B14F-4D97-AF65-F5344CB8AC3E}">
        <p14:creationId xmlns:p14="http://schemas.microsoft.com/office/powerpoint/2010/main" xmlns="" val="24974662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4869160"/>
            <a:ext cx="7272808" cy="892552"/>
          </a:xfrm>
          <a:prstGeom prst="rect">
            <a:avLst/>
          </a:prstGeom>
          <a:noFill/>
        </p:spPr>
        <p:txBody>
          <a:bodyPr wrap="square" rtlCol="0">
            <a:spAutoFit/>
          </a:bodyPr>
          <a:lstStyle/>
          <a:p>
            <a:pPr algn="ctr"/>
            <a:r>
              <a:rPr lang="ru-RU" sz="5200" dirty="0" smtClean="0"/>
              <a:t>Удачных </a:t>
            </a:r>
            <a:r>
              <a:rPr lang="ru-RU" sz="5200" dirty="0" smtClean="0"/>
              <a:t>поделок!</a:t>
            </a:r>
            <a:endParaRPr lang="ru-RU" sz="5200" dirty="0"/>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15816" y="260648"/>
            <a:ext cx="3460447" cy="425191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34857036"/>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76672"/>
            <a:ext cx="184731" cy="369332"/>
          </a:xfrm>
          <a:prstGeom prst="rect">
            <a:avLst/>
          </a:prstGeom>
          <a:noFill/>
        </p:spPr>
        <p:txBody>
          <a:bodyPr wrap="none" rtlCol="0">
            <a:spAutoFit/>
          </a:bodyPr>
          <a:lstStyle/>
          <a:p>
            <a:endParaRPr lang="ru-RU" dirty="0"/>
          </a:p>
        </p:txBody>
      </p:sp>
      <p:sp>
        <p:nvSpPr>
          <p:cNvPr id="3" name="TextBox 2"/>
          <p:cNvSpPr txBox="1"/>
          <p:nvPr/>
        </p:nvSpPr>
        <p:spPr>
          <a:xfrm>
            <a:off x="107504" y="487352"/>
            <a:ext cx="8919377" cy="1938992"/>
          </a:xfrm>
          <a:prstGeom prst="rect">
            <a:avLst/>
          </a:prstGeom>
          <a:noFill/>
        </p:spPr>
        <p:txBody>
          <a:bodyPr wrap="square" rtlCol="0">
            <a:spAutoFit/>
          </a:bodyPr>
          <a:lstStyle/>
          <a:p>
            <a:endParaRPr lang="ru-RU" sz="2000" dirty="0" smtClean="0"/>
          </a:p>
          <a:p>
            <a:r>
              <a:rPr lang="ru-RU" sz="2000" dirty="0" smtClean="0"/>
              <a:t>                                                                          Я выбрала этот вариант потому</a:t>
            </a:r>
          </a:p>
          <a:p>
            <a:r>
              <a:rPr lang="ru-RU" sz="2000" dirty="0"/>
              <a:t> </a:t>
            </a:r>
            <a:r>
              <a:rPr lang="ru-RU" sz="2000" dirty="0" smtClean="0"/>
              <a:t>                                                                         что он красиво будет смотреться </a:t>
            </a:r>
          </a:p>
          <a:p>
            <a:r>
              <a:rPr lang="ru-RU" sz="2000" dirty="0"/>
              <a:t> </a:t>
            </a:r>
            <a:r>
              <a:rPr lang="ru-RU" sz="2000" dirty="0" smtClean="0"/>
              <a:t>                                                                         на одежде, не трудно сделать для </a:t>
            </a:r>
          </a:p>
          <a:p>
            <a:pPr algn="r"/>
            <a:r>
              <a:rPr lang="ru-RU" sz="2000" dirty="0"/>
              <a:t> </a:t>
            </a:r>
            <a:r>
              <a:rPr lang="ru-RU" sz="2000" dirty="0" smtClean="0"/>
              <a:t>                                                              </a:t>
            </a:r>
            <a:r>
              <a:rPr lang="ru-RU" sz="2000" dirty="0" smtClean="0"/>
              <a:t>ребёнка </a:t>
            </a:r>
            <a:r>
              <a:rPr lang="ru-RU" sz="2000" dirty="0" smtClean="0"/>
              <a:t>и подарок  понравится бабушке.</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7497" y="846004"/>
            <a:ext cx="3959695" cy="537156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42950599"/>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287070"/>
            <a:ext cx="8136904" cy="4216539"/>
          </a:xfrm>
          <a:prstGeom prst="rect">
            <a:avLst/>
          </a:prstGeom>
          <a:noFill/>
        </p:spPr>
        <p:txBody>
          <a:bodyPr wrap="square" rtlCol="0">
            <a:spAutoFit/>
          </a:bodyPr>
          <a:lstStyle/>
          <a:p>
            <a:pPr algn="ctr"/>
            <a:r>
              <a:rPr lang="ru-RU" sz="2800" b="1" dirty="0" smtClean="0"/>
              <a:t>История брошки .</a:t>
            </a:r>
          </a:p>
          <a:p>
            <a:pPr fontAlgn="base"/>
            <a:endParaRPr lang="ru-RU" sz="2000" dirty="0" smtClean="0"/>
          </a:p>
          <a:p>
            <a:pPr fontAlgn="base"/>
            <a:r>
              <a:rPr lang="ru-RU" sz="2000" dirty="0" smtClean="0"/>
              <a:t>	Вплоть </a:t>
            </a:r>
            <a:r>
              <a:rPr lang="ru-RU" sz="2000" dirty="0"/>
              <a:t>до XIII века брошь, какою мы ее знаем, практически или и вовсе не встречалась, она пришла несколько позже на подмену столь модной в том время </a:t>
            </a:r>
            <a:r>
              <a:rPr lang="ru-RU" sz="2000" dirty="0" smtClean="0"/>
              <a:t>фибуле.</a:t>
            </a:r>
            <a:endParaRPr lang="ru-RU" sz="2000" dirty="0"/>
          </a:p>
          <a:p>
            <a:pPr fontAlgn="base"/>
            <a:r>
              <a:rPr lang="ru-RU" sz="2000" dirty="0" smtClean="0"/>
              <a:t>	Создание </a:t>
            </a:r>
            <a:r>
              <a:rPr lang="ru-RU" sz="2000" dirty="0"/>
              <a:t>броши современного образца приписывают некой мадам де Савиньи, которая на момент создания броши в XVII веке находилась при дворе самого Людовика ХIII.</a:t>
            </a:r>
          </a:p>
          <a:p>
            <a:pPr fontAlgn="base"/>
            <a:r>
              <a:rPr lang="ru-RU" sz="2000" dirty="0" smtClean="0"/>
              <a:t> </a:t>
            </a:r>
            <a:r>
              <a:rPr lang="ru-RU" sz="2000" dirty="0" smtClean="0"/>
              <a:t>	Часто </a:t>
            </a:r>
            <a:r>
              <a:rPr lang="ru-RU" sz="2000" dirty="0"/>
              <a:t>можно заметить, что форма брошек напоминает виды разных насекомых, началось такое увлечение этимологией, еще в середине далекого XIX века. </a:t>
            </a:r>
            <a:r>
              <a:rPr lang="ru-RU" sz="2000" dirty="0" smtClean="0"/>
              <a:t>Фабричное </a:t>
            </a:r>
            <a:r>
              <a:rPr lang="ru-RU" sz="2000" dirty="0"/>
              <a:t>производство брошек </a:t>
            </a:r>
            <a:r>
              <a:rPr lang="ru-RU" sz="2000" dirty="0" smtClean="0"/>
              <a:t>началось </a:t>
            </a:r>
            <a:r>
              <a:rPr lang="ru-RU" sz="2000" dirty="0"/>
              <a:t>только в ХХ </a:t>
            </a:r>
            <a:r>
              <a:rPr lang="ru-RU" sz="2000" dirty="0" smtClean="0"/>
              <a:t>веке</a:t>
            </a:r>
            <a:r>
              <a:rPr lang="ru-RU" sz="2000" dirty="0"/>
              <a:t/>
            </a:r>
            <a:br>
              <a:rPr lang="ru-RU" sz="2000" dirty="0"/>
            </a:br>
            <a:r>
              <a:rPr lang="ru-RU" sz="2000" dirty="0" smtClean="0"/>
              <a:t>	В </a:t>
            </a:r>
            <a:r>
              <a:rPr lang="ru-RU" sz="2000" dirty="0"/>
              <a:t>50-х броши стали украшать золотыми </a:t>
            </a:r>
            <a:r>
              <a:rPr lang="ru-RU" sz="2000" dirty="0" smtClean="0"/>
              <a:t>оправами .</a:t>
            </a:r>
            <a:endParaRPr lang="ru-RU" sz="2000" dirty="0"/>
          </a:p>
        </p:txBody>
      </p:sp>
    </p:spTree>
    <p:extLst>
      <p:ext uri="{BB962C8B-B14F-4D97-AF65-F5344CB8AC3E}">
        <p14:creationId xmlns:p14="http://schemas.microsoft.com/office/powerpoint/2010/main" xmlns="" val="2429266431"/>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8640960" cy="5755422"/>
          </a:xfrm>
          <a:prstGeom prst="rect">
            <a:avLst/>
          </a:prstGeom>
        </p:spPr>
        <p:txBody>
          <a:bodyPr wrap="square">
            <a:spAutoFit/>
          </a:bodyPr>
          <a:lstStyle/>
          <a:p>
            <a:pPr algn="ctr"/>
            <a:r>
              <a:rPr lang="ru-RU" sz="2800" dirty="0" smtClean="0"/>
              <a:t>История техники канзаши.</a:t>
            </a:r>
          </a:p>
          <a:p>
            <a:pPr algn="just"/>
            <a:endParaRPr lang="ru-RU" sz="2000" dirty="0" smtClean="0"/>
          </a:p>
          <a:p>
            <a:pPr algn="just"/>
            <a:r>
              <a:rPr lang="ru-RU" sz="2000" dirty="0" smtClean="0"/>
              <a:t>	Стиль </a:t>
            </a:r>
            <a:r>
              <a:rPr lang="ru-RU" sz="2000" dirty="0"/>
              <a:t>канзаши – это неотъемлемая часть японской культуры . Около 400 лет назад у японских женщин появилась мода на сложные причёски, когда тарэгами (традиционно прямые ниспадающие волосы) заменились нихонгами (затейливыми причёсками из длинных волос, которые нам известны по сей день). Сложные причёски требовали использования различных шпилек, гребней, специальных палочек. Разумеется , ни одна девушка или женщина не захочет ограничиваться простым деревянным или костяным гребнем, а пожелает по мере сил его украсить. И потому из примитивных предметов шпилек, заколок, гребней появились фантастические аксессуары одновременно роскошные и изысканные. В основу новых украшений легло искусство оригами , только на этот раз складывалась не бумага , а квадратики натурального шёлка. Шёлк использовали из-за его ослепительного цвета и прекрасной текстуры, что придавало украшениям неповторимую нежность. Эта техника получила название – канзаши.</a:t>
            </a:r>
            <a:endParaRPr lang="ru-RU" sz="1400" dirty="0"/>
          </a:p>
        </p:txBody>
      </p:sp>
    </p:spTree>
    <p:extLst>
      <p:ext uri="{BB962C8B-B14F-4D97-AF65-F5344CB8AC3E}">
        <p14:creationId xmlns:p14="http://schemas.microsoft.com/office/powerpoint/2010/main" xmlns="" val="1065797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60754"/>
            <a:ext cx="8424936" cy="4832092"/>
          </a:xfrm>
          <a:prstGeom prst="rect">
            <a:avLst/>
          </a:prstGeom>
          <a:noFill/>
        </p:spPr>
        <p:txBody>
          <a:bodyPr wrap="square" rtlCol="0">
            <a:spAutoFit/>
          </a:bodyPr>
          <a:lstStyle/>
          <a:p>
            <a:pPr algn="ctr"/>
            <a:r>
              <a:rPr lang="ru-RU" sz="2800" b="1" dirty="0" smtClean="0"/>
              <a:t>Выбор материалов .</a:t>
            </a:r>
          </a:p>
          <a:p>
            <a:endParaRPr lang="ru-RU" sz="2000" dirty="0" smtClean="0"/>
          </a:p>
          <a:p>
            <a:r>
              <a:rPr lang="ru-RU" sz="2000" dirty="0" smtClean="0"/>
              <a:t>Материалы которые нам понадобятся :</a:t>
            </a:r>
          </a:p>
          <a:p>
            <a:pPr marL="457200" indent="-457200">
              <a:buFont typeface="+mj-lt"/>
              <a:buAutoNum type="arabicPeriod"/>
            </a:pPr>
            <a:endParaRPr lang="ru-RU" sz="2000" dirty="0" smtClean="0"/>
          </a:p>
          <a:p>
            <a:pPr marL="457200" indent="-457200">
              <a:buFont typeface="+mj-lt"/>
              <a:buAutoNum type="arabicPeriod"/>
            </a:pPr>
            <a:r>
              <a:rPr lang="ru-RU" sz="2000" dirty="0" smtClean="0"/>
              <a:t>Булавка</a:t>
            </a:r>
          </a:p>
          <a:p>
            <a:pPr marL="457200" indent="-457200">
              <a:buFont typeface="+mj-lt"/>
              <a:buAutoNum type="arabicPeriod"/>
            </a:pPr>
            <a:r>
              <a:rPr lang="ru-RU" sz="2000" dirty="0" smtClean="0"/>
              <a:t>Жёлтые шерстяные нитки</a:t>
            </a:r>
          </a:p>
          <a:p>
            <a:pPr marL="457200" indent="-457200">
              <a:buFont typeface="+mj-lt"/>
              <a:buAutoNum type="arabicPeriod"/>
            </a:pPr>
            <a:r>
              <a:rPr lang="ru-RU" sz="2000" dirty="0" smtClean="0"/>
              <a:t>Клеящий пистолет</a:t>
            </a:r>
          </a:p>
          <a:p>
            <a:pPr marL="457200" indent="-457200">
              <a:buFont typeface="+mj-lt"/>
              <a:buAutoNum type="arabicPeriod"/>
            </a:pPr>
            <a:r>
              <a:rPr lang="ru-RU" sz="2000" dirty="0" smtClean="0"/>
              <a:t>Зелёная лента</a:t>
            </a:r>
          </a:p>
          <a:p>
            <a:pPr marL="457200" indent="-457200">
              <a:buFont typeface="+mj-lt"/>
              <a:buAutoNum type="arabicPeriod"/>
            </a:pPr>
            <a:r>
              <a:rPr lang="ru-RU" sz="2000" dirty="0" smtClean="0"/>
              <a:t>Ножницы</a:t>
            </a:r>
          </a:p>
          <a:p>
            <a:pPr marL="457200" indent="-457200">
              <a:buFont typeface="+mj-lt"/>
              <a:buAutoNum type="arabicPeriod"/>
            </a:pPr>
            <a:r>
              <a:rPr lang="ru-RU" sz="2000" dirty="0" smtClean="0"/>
              <a:t>Проволока</a:t>
            </a:r>
          </a:p>
          <a:p>
            <a:pPr marL="457200" indent="-457200">
              <a:buFont typeface="+mj-lt"/>
              <a:buAutoNum type="arabicPeriod"/>
            </a:pPr>
            <a:r>
              <a:rPr lang="ru-RU" sz="2000" dirty="0" smtClean="0"/>
              <a:t>Зелёная изолента</a:t>
            </a:r>
          </a:p>
          <a:p>
            <a:pPr marL="457200" indent="-457200">
              <a:buFont typeface="+mj-lt"/>
              <a:buAutoNum type="arabicPeriod"/>
            </a:pPr>
            <a:r>
              <a:rPr lang="ru-RU" sz="2000" dirty="0" smtClean="0"/>
              <a:t>Полупрозрачная лента</a:t>
            </a:r>
          </a:p>
          <a:p>
            <a:pPr marL="457200" indent="-457200">
              <a:buFont typeface="+mj-lt"/>
              <a:buAutoNum type="arabicPeriod"/>
            </a:pPr>
            <a:endParaRPr lang="ru-RU" sz="2000" dirty="0" smtClean="0"/>
          </a:p>
          <a:p>
            <a:endParaRPr lang="ru-RU" sz="2000" dirty="0" smtClean="0"/>
          </a:p>
          <a:p>
            <a:endParaRPr lang="ru-RU" sz="20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228184" y="1124744"/>
            <a:ext cx="1944216" cy="206379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36704" y="3789040"/>
            <a:ext cx="1942693" cy="206379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23928" y="2453714"/>
            <a:ext cx="1942693" cy="206379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19984456"/>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712968" cy="830997"/>
          </a:xfrm>
          <a:prstGeom prst="rect">
            <a:avLst/>
          </a:prstGeom>
        </p:spPr>
        <p:txBody>
          <a:bodyPr wrap="square">
            <a:spAutoFit/>
          </a:bodyPr>
          <a:lstStyle/>
          <a:p>
            <a:pPr algn="ctr"/>
            <a:r>
              <a:rPr lang="ru-RU" sz="2400" b="1" dirty="0" smtClean="0"/>
              <a:t>1. Натягиваем </a:t>
            </a:r>
            <a:r>
              <a:rPr lang="ru-RU" sz="2400" b="1" dirty="0"/>
              <a:t>нитку на подходящий предмет в 18 слоёв.</a:t>
            </a:r>
          </a:p>
        </p:txBody>
      </p:sp>
      <p:sp>
        <p:nvSpPr>
          <p:cNvPr id="3" name="Прямоугольник 2"/>
          <p:cNvSpPr/>
          <p:nvPr/>
        </p:nvSpPr>
        <p:spPr>
          <a:xfrm>
            <a:off x="971600" y="6069347"/>
            <a:ext cx="7632848" cy="430887"/>
          </a:xfrm>
          <a:prstGeom prst="rect">
            <a:avLst/>
          </a:prstGeom>
        </p:spPr>
        <p:txBody>
          <a:bodyPr wrap="square">
            <a:spAutoFit/>
          </a:bodyPr>
          <a:lstStyle/>
          <a:p>
            <a:r>
              <a:rPr lang="ru-RU" sz="2200" b="1" dirty="0" smtClean="0"/>
              <a:t>Нам понадобятся: нитки, ножницы.</a:t>
            </a:r>
            <a:endParaRPr lang="ru-RU" sz="2200" b="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87625" y="1251684"/>
            <a:ext cx="6696744" cy="46255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36613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39812"/>
            <a:ext cx="8496944" cy="830997"/>
          </a:xfrm>
          <a:prstGeom prst="rect">
            <a:avLst/>
          </a:prstGeom>
        </p:spPr>
        <p:txBody>
          <a:bodyPr wrap="square">
            <a:spAutoFit/>
          </a:bodyPr>
          <a:lstStyle/>
          <a:p>
            <a:pPr algn="ctr"/>
            <a:r>
              <a:rPr lang="ru-RU" sz="2400" b="1" dirty="0" smtClean="0"/>
              <a:t>2. Перевязываем </a:t>
            </a:r>
            <a:r>
              <a:rPr lang="ru-RU" sz="2400" b="1" dirty="0"/>
              <a:t>нитку проволокой на небольшом </a:t>
            </a:r>
            <a:r>
              <a:rPr lang="ru-RU" sz="2400" b="1" dirty="0" smtClean="0"/>
              <a:t>расстоянии.</a:t>
            </a:r>
            <a:endParaRPr lang="ru-RU" sz="2400" b="1" dirty="0"/>
          </a:p>
        </p:txBody>
      </p:sp>
      <p:sp>
        <p:nvSpPr>
          <p:cNvPr id="3" name="Прямоугольник 2"/>
          <p:cNvSpPr/>
          <p:nvPr/>
        </p:nvSpPr>
        <p:spPr>
          <a:xfrm>
            <a:off x="539552" y="6115979"/>
            <a:ext cx="8064896" cy="430887"/>
          </a:xfrm>
          <a:prstGeom prst="rect">
            <a:avLst/>
          </a:prstGeom>
        </p:spPr>
        <p:txBody>
          <a:bodyPr wrap="square">
            <a:spAutoFit/>
          </a:bodyPr>
          <a:lstStyle/>
          <a:p>
            <a:r>
              <a:rPr lang="ru-RU" sz="2200" b="1" dirty="0" smtClean="0"/>
              <a:t>Нам понадобятся: нитки, проволока, </a:t>
            </a:r>
            <a:r>
              <a:rPr lang="ru-RU" sz="2200" b="1" dirty="0" smtClean="0"/>
              <a:t>ножницы.</a:t>
            </a:r>
            <a:endParaRPr lang="ru-RU" sz="2200" b="1"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63588" y="1262011"/>
            <a:ext cx="7560839" cy="43924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8604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260648"/>
            <a:ext cx="8280920" cy="461665"/>
          </a:xfrm>
          <a:prstGeom prst="rect">
            <a:avLst/>
          </a:prstGeom>
        </p:spPr>
        <p:txBody>
          <a:bodyPr wrap="square">
            <a:spAutoFit/>
          </a:bodyPr>
          <a:lstStyle/>
          <a:p>
            <a:r>
              <a:rPr lang="ru-RU" sz="2400" b="1" dirty="0" smtClean="0"/>
              <a:t>3. Разрезать </a:t>
            </a:r>
            <a:r>
              <a:rPr lang="ru-RU" sz="2400" b="1" dirty="0"/>
              <a:t>нитки по середине , распушить </a:t>
            </a:r>
            <a:r>
              <a:rPr lang="ru-RU" sz="2400" b="1" dirty="0" smtClean="0"/>
              <a:t>шарики. </a:t>
            </a:r>
            <a:endParaRPr lang="ru-RU" sz="2400" b="1" dirty="0"/>
          </a:p>
        </p:txBody>
      </p:sp>
      <p:sp>
        <p:nvSpPr>
          <p:cNvPr id="4" name="Прямоугольник 3"/>
          <p:cNvSpPr/>
          <p:nvPr/>
        </p:nvSpPr>
        <p:spPr>
          <a:xfrm>
            <a:off x="755576" y="5805264"/>
            <a:ext cx="6984776" cy="430887"/>
          </a:xfrm>
          <a:prstGeom prst="rect">
            <a:avLst/>
          </a:prstGeom>
        </p:spPr>
        <p:txBody>
          <a:bodyPr wrap="square">
            <a:spAutoFit/>
          </a:bodyPr>
          <a:lstStyle/>
          <a:p>
            <a:r>
              <a:rPr lang="ru-RU" sz="2200" b="1" dirty="0" smtClean="0"/>
              <a:t>Нам понадобятся: ножницы, заготовки.</a:t>
            </a:r>
            <a:endParaRPr lang="ru-RU" sz="2200" b="1"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61801" y="1052736"/>
            <a:ext cx="6192687" cy="43204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73263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332656"/>
            <a:ext cx="7128792" cy="830997"/>
          </a:xfrm>
          <a:prstGeom prst="rect">
            <a:avLst/>
          </a:prstGeom>
        </p:spPr>
        <p:txBody>
          <a:bodyPr wrap="square">
            <a:spAutoFit/>
          </a:bodyPr>
          <a:lstStyle/>
          <a:p>
            <a:r>
              <a:rPr lang="ru-RU" sz="2400" b="1" dirty="0" smtClean="0"/>
              <a:t>4. Скручиваем </a:t>
            </a:r>
            <a:r>
              <a:rPr lang="ru-RU" sz="2400" b="1" dirty="0"/>
              <a:t>проволоку с шариками , формируем веточку . 2 штуки.</a:t>
            </a:r>
          </a:p>
        </p:txBody>
      </p:sp>
      <p:sp>
        <p:nvSpPr>
          <p:cNvPr id="3" name="Прямоугольник 2"/>
          <p:cNvSpPr/>
          <p:nvPr/>
        </p:nvSpPr>
        <p:spPr>
          <a:xfrm>
            <a:off x="1115616" y="5934670"/>
            <a:ext cx="7056782" cy="769441"/>
          </a:xfrm>
          <a:prstGeom prst="rect">
            <a:avLst/>
          </a:prstGeom>
        </p:spPr>
        <p:txBody>
          <a:bodyPr wrap="square">
            <a:spAutoFit/>
          </a:bodyPr>
          <a:lstStyle/>
          <a:p>
            <a:r>
              <a:rPr lang="ru-RU" sz="2200" b="1" dirty="0" smtClean="0"/>
              <a:t>Нам понадобятся: изолента, заготовки.</a:t>
            </a:r>
            <a:endParaRPr lang="ru-RU" sz="2200" b="1" dirty="0"/>
          </a:p>
          <a:p>
            <a:endParaRPr lang="ru-RU" sz="2200" b="1"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95636" y="1484784"/>
            <a:ext cx="6336703" cy="42484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112952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309</TotalTime>
  <Words>212</Words>
  <Application>Microsoft Office PowerPoint</Application>
  <PresentationFormat>Экран (4:3)</PresentationFormat>
  <Paragraphs>66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Базовая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Biblio</cp:lastModifiedBy>
  <cp:revision>24</cp:revision>
  <dcterms:created xsi:type="dcterms:W3CDTF">2018-02-08T17:48:55Z</dcterms:created>
  <dcterms:modified xsi:type="dcterms:W3CDTF">2020-04-13T13:25:14Z</dcterms:modified>
</cp:coreProperties>
</file>